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1"/>
  </p:notesMasterIdLst>
  <p:sldIdLst>
    <p:sldId id="256" r:id="rId2"/>
    <p:sldId id="258" r:id="rId3"/>
    <p:sldId id="259" r:id="rId4"/>
    <p:sldId id="261" r:id="rId5"/>
    <p:sldId id="310" r:id="rId6"/>
    <p:sldId id="314" r:id="rId7"/>
    <p:sldId id="315" r:id="rId8"/>
    <p:sldId id="316" r:id="rId9"/>
    <p:sldId id="317" r:id="rId10"/>
    <p:sldId id="311" r:id="rId11"/>
    <p:sldId id="322" r:id="rId12"/>
    <p:sldId id="312" r:id="rId13"/>
    <p:sldId id="318" r:id="rId14"/>
    <p:sldId id="323" r:id="rId15"/>
    <p:sldId id="257" r:id="rId16"/>
    <p:sldId id="313" r:id="rId17"/>
    <p:sldId id="319" r:id="rId18"/>
    <p:sldId id="320" r:id="rId19"/>
    <p:sldId id="321" r:id="rId20"/>
  </p:sldIdLst>
  <p:sldSz cx="9144000" cy="5143500" type="screen16x9"/>
  <p:notesSz cx="6858000" cy="9144000"/>
  <p:embeddedFontLst>
    <p:embeddedFont>
      <p:font typeface="Anton" pitchFamily="2" charset="77"/>
      <p:regular r:id="rId22"/>
    </p:embeddedFont>
    <p:embeddedFont>
      <p:font typeface="Bebas Neue" panose="020B0606020202050201" pitchFamily="34" charset="77"/>
      <p:regular r:id="rId23"/>
    </p:embeddedFont>
    <p:embeddedFont>
      <p:font typeface="Catamaran" pitchFamily="2" charset="77"/>
      <p:regular r:id="rId24"/>
      <p:bold r:id="rId25"/>
    </p:embeddedFont>
    <p:embeddedFont>
      <p:font typeface="DM Sans" pitchFamily="2" charset="77"/>
      <p:regular r:id="rId26"/>
      <p:bold r:id="rId27"/>
      <p:italic r:id="rId28"/>
      <p:boldItalic r:id="rId29"/>
    </p:embeddedFont>
    <p:embeddedFont>
      <p:font typeface="Nunito Light" panose="020F0302020204030204" pitchFamily="34" charset="0"/>
      <p:regular r:id="rId30"/>
      <p: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649D4B-5D76-4571-9970-803C2C9D719A}">
  <a:tblStyle styleId="{80649D4B-5D76-4571-9970-803C2C9D71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DBC740F-2604-428D-B055-671A35D32184}"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p:restoredTop sz="94687"/>
  </p:normalViewPr>
  <p:slideViewPr>
    <p:cSldViewPr snapToGrid="0">
      <p:cViewPr varScale="1">
        <p:scale>
          <a:sx n="139" d="100"/>
          <a:sy n="139" d="100"/>
        </p:scale>
        <p:origin x="72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380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052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983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5641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543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479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602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619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9010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9627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de1b5658bb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1de1b5658bb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60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216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786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d1bf8d60a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d1bf8d60a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50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10800000" flipH="1">
            <a:off x="945475" y="3635250"/>
            <a:ext cx="2699775" cy="2633450"/>
            <a:chOff x="661125" y="2751225"/>
            <a:chExt cx="2699775" cy="2633450"/>
          </a:xfrm>
        </p:grpSpPr>
        <p:sp>
          <p:nvSpPr>
            <p:cNvPr id="11" name="Google Shape;11;p2"/>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rot="10800000">
            <a:off x="6915345" y="-12"/>
            <a:ext cx="1548637" cy="3324212"/>
            <a:chOff x="5452016" y="2824589"/>
            <a:chExt cx="689908" cy="1480916"/>
          </a:xfrm>
        </p:grpSpPr>
        <p:sp>
          <p:nvSpPr>
            <p:cNvPr id="41" name="Google Shape;41;p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2"/>
          <p:cNvGrpSpPr/>
          <p:nvPr/>
        </p:nvGrpSpPr>
        <p:grpSpPr>
          <a:xfrm rot="-5400000">
            <a:off x="7189310" y="2653816"/>
            <a:ext cx="298168" cy="3611350"/>
            <a:chOff x="9" y="2835115"/>
            <a:chExt cx="134668" cy="1631069"/>
          </a:xfrm>
        </p:grpSpPr>
        <p:sp>
          <p:nvSpPr>
            <p:cNvPr id="55" name="Google Shape;55;p2"/>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2"/>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60" name="Google Shape;60;p2"/>
          <p:cNvSpPr txBox="1">
            <a:spLocks noGrp="1"/>
          </p:cNvSpPr>
          <p:nvPr>
            <p:ph type="subTitle" idx="1"/>
          </p:nvPr>
        </p:nvSpPr>
        <p:spPr>
          <a:xfrm>
            <a:off x="713225" y="2554100"/>
            <a:ext cx="5243700" cy="369600"/>
          </a:xfrm>
          <a:prstGeom prst="rect">
            <a:avLst/>
          </a:prstGeom>
          <a:noFill/>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1"/>
        <p:cNvGrpSpPr/>
        <p:nvPr/>
      </p:nvGrpSpPr>
      <p:grpSpPr>
        <a:xfrm>
          <a:off x="0" y="0"/>
          <a:ext cx="0" cy="0"/>
          <a:chOff x="0" y="0"/>
          <a:chExt cx="0" cy="0"/>
        </a:xfrm>
      </p:grpSpPr>
      <p:sp>
        <p:nvSpPr>
          <p:cNvPr id="62" name="Google Shape;62;p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rot="10800000">
            <a:off x="6929878" y="-11"/>
            <a:ext cx="1346494" cy="2890304"/>
            <a:chOff x="5452016" y="2824589"/>
            <a:chExt cx="689908" cy="1480916"/>
          </a:xfrm>
        </p:grpSpPr>
        <p:sp>
          <p:nvSpPr>
            <p:cNvPr id="64" name="Google Shape;64;p3"/>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a:off x="7730592" y="1737649"/>
            <a:ext cx="948056" cy="3405808"/>
            <a:chOff x="8623429" y="2586962"/>
            <a:chExt cx="478381" cy="1718543"/>
          </a:xfrm>
        </p:grpSpPr>
        <p:sp>
          <p:nvSpPr>
            <p:cNvPr id="78" name="Google Shape;78;p3"/>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3"/>
          <p:cNvGrpSpPr/>
          <p:nvPr/>
        </p:nvGrpSpPr>
        <p:grpSpPr>
          <a:xfrm rot="10800000" flipH="1">
            <a:off x="945475" y="3635300"/>
            <a:ext cx="2699775" cy="2633450"/>
            <a:chOff x="661125" y="2751225"/>
            <a:chExt cx="2699775" cy="2633450"/>
          </a:xfrm>
        </p:grpSpPr>
        <p:sp>
          <p:nvSpPr>
            <p:cNvPr id="90" name="Google Shape;90;p3"/>
            <p:cNvSpPr/>
            <p:nvPr/>
          </p:nvSpPr>
          <p:spPr>
            <a:xfrm>
              <a:off x="661125" y="2918175"/>
              <a:ext cx="78450" cy="888175"/>
            </a:xfrm>
            <a:custGeom>
              <a:avLst/>
              <a:gdLst/>
              <a:ahLst/>
              <a:cxnLst/>
              <a:rect l="l" t="t" r="r" b="b"/>
              <a:pathLst>
                <a:path w="3138" h="35527" extrusionOk="0">
                  <a:moveTo>
                    <a:pt x="1429" y="32996"/>
                  </a:moveTo>
                  <a:cubicBezTo>
                    <a:pt x="912" y="33169"/>
                    <a:pt x="534" y="33653"/>
                    <a:pt x="534" y="34228"/>
                  </a:cubicBezTo>
                  <a:cubicBezTo>
                    <a:pt x="534" y="34943"/>
                    <a:pt x="1117" y="35526"/>
                    <a:pt x="1840" y="35526"/>
                  </a:cubicBezTo>
                  <a:cubicBezTo>
                    <a:pt x="2555" y="35526"/>
                    <a:pt x="3138" y="34943"/>
                    <a:pt x="3138" y="34228"/>
                  </a:cubicBezTo>
                  <a:cubicBezTo>
                    <a:pt x="3138" y="33653"/>
                    <a:pt x="2768" y="33169"/>
                    <a:pt x="2243" y="32996"/>
                  </a:cubicBezTo>
                  <a:lnTo>
                    <a:pt x="2243" y="0"/>
                  </a:lnTo>
                  <a:lnTo>
                    <a:pt x="0" y="0"/>
                  </a:lnTo>
                  <a:lnTo>
                    <a:pt x="0" y="822"/>
                  </a:lnTo>
                  <a:lnTo>
                    <a:pt x="1429" y="822"/>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366975" y="2751225"/>
              <a:ext cx="245625" cy="1823950"/>
            </a:xfrm>
            <a:custGeom>
              <a:avLst/>
              <a:gdLst/>
              <a:ahLst/>
              <a:cxnLst/>
              <a:rect l="l" t="t" r="r" b="b"/>
              <a:pathLst>
                <a:path w="9825" h="72958" extrusionOk="0">
                  <a:moveTo>
                    <a:pt x="822" y="0"/>
                  </a:moveTo>
                  <a:lnTo>
                    <a:pt x="1" y="0"/>
                  </a:lnTo>
                  <a:lnTo>
                    <a:pt x="1" y="13118"/>
                  </a:lnTo>
                  <a:lnTo>
                    <a:pt x="9003" y="22121"/>
                  </a:lnTo>
                  <a:lnTo>
                    <a:pt x="9003" y="49055"/>
                  </a:lnTo>
                  <a:lnTo>
                    <a:pt x="1627" y="56431"/>
                  </a:lnTo>
                  <a:lnTo>
                    <a:pt x="1627" y="70403"/>
                  </a:lnTo>
                  <a:cubicBezTo>
                    <a:pt x="1085" y="70559"/>
                    <a:pt x="682" y="71052"/>
                    <a:pt x="682" y="71652"/>
                  </a:cubicBezTo>
                  <a:cubicBezTo>
                    <a:pt x="682" y="72366"/>
                    <a:pt x="1266" y="72958"/>
                    <a:pt x="1988" y="72958"/>
                  </a:cubicBezTo>
                  <a:cubicBezTo>
                    <a:pt x="2711" y="72958"/>
                    <a:pt x="3294" y="72366"/>
                    <a:pt x="3294" y="71652"/>
                  </a:cubicBezTo>
                  <a:cubicBezTo>
                    <a:pt x="3294" y="71093"/>
                    <a:pt x="2941" y="70617"/>
                    <a:pt x="2440" y="70436"/>
                  </a:cubicBezTo>
                  <a:lnTo>
                    <a:pt x="2440" y="56768"/>
                  </a:lnTo>
                  <a:lnTo>
                    <a:pt x="9825" y="49392"/>
                  </a:lnTo>
                  <a:lnTo>
                    <a:pt x="9825" y="21784"/>
                  </a:lnTo>
                  <a:lnTo>
                    <a:pt x="822" y="12781"/>
                  </a:lnTo>
                  <a:lnTo>
                    <a:pt x="822"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24300" y="2751225"/>
              <a:ext cx="264325" cy="2033625"/>
            </a:xfrm>
            <a:custGeom>
              <a:avLst/>
              <a:gdLst/>
              <a:ahLst/>
              <a:cxnLst/>
              <a:rect l="l" t="t" r="r" b="b"/>
              <a:pathLst>
                <a:path w="10573" h="81345" extrusionOk="0">
                  <a:moveTo>
                    <a:pt x="9751" y="23591"/>
                  </a:moveTo>
                  <a:lnTo>
                    <a:pt x="896" y="23591"/>
                  </a:lnTo>
                  <a:lnTo>
                    <a:pt x="896" y="78806"/>
                  </a:lnTo>
                  <a:cubicBezTo>
                    <a:pt x="370" y="78979"/>
                    <a:pt x="1" y="79463"/>
                    <a:pt x="1" y="80038"/>
                  </a:cubicBezTo>
                  <a:cubicBezTo>
                    <a:pt x="1" y="80753"/>
                    <a:pt x="584" y="81344"/>
                    <a:pt x="1298" y="81344"/>
                  </a:cubicBezTo>
                  <a:cubicBezTo>
                    <a:pt x="2021" y="81344"/>
                    <a:pt x="2605" y="80753"/>
                    <a:pt x="2605" y="80038"/>
                  </a:cubicBezTo>
                  <a:cubicBezTo>
                    <a:pt x="2605" y="79463"/>
                    <a:pt x="2227" y="78979"/>
                    <a:pt x="1709" y="78806"/>
                  </a:cubicBezTo>
                  <a:lnTo>
                    <a:pt x="1709" y="24404"/>
                  </a:lnTo>
                  <a:lnTo>
                    <a:pt x="10572" y="24404"/>
                  </a:lnTo>
                  <a:lnTo>
                    <a:pt x="10572" y="0"/>
                  </a:lnTo>
                  <a:lnTo>
                    <a:pt x="9751" y="0"/>
                  </a:ln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661125" y="4193000"/>
              <a:ext cx="136575" cy="1191675"/>
            </a:xfrm>
            <a:custGeom>
              <a:avLst/>
              <a:gdLst/>
              <a:ahLst/>
              <a:cxnLst/>
              <a:rect l="l" t="t" r="r" b="b"/>
              <a:pathLst>
                <a:path w="5463" h="47667" extrusionOk="0">
                  <a:moveTo>
                    <a:pt x="4567" y="45129"/>
                  </a:moveTo>
                  <a:lnTo>
                    <a:pt x="4567" y="0"/>
                  </a:lnTo>
                  <a:lnTo>
                    <a:pt x="0" y="0"/>
                  </a:lnTo>
                  <a:lnTo>
                    <a:pt x="0" y="822"/>
                  </a:lnTo>
                  <a:lnTo>
                    <a:pt x="3746" y="822"/>
                  </a:lnTo>
                  <a:lnTo>
                    <a:pt x="3746" y="45129"/>
                  </a:lnTo>
                  <a:cubicBezTo>
                    <a:pt x="3228" y="45301"/>
                    <a:pt x="2850" y="45786"/>
                    <a:pt x="2850" y="46361"/>
                  </a:cubicBezTo>
                  <a:cubicBezTo>
                    <a:pt x="2850" y="47084"/>
                    <a:pt x="3434" y="47667"/>
                    <a:pt x="4157" y="47667"/>
                  </a:cubicBezTo>
                  <a:cubicBezTo>
                    <a:pt x="4879" y="47667"/>
                    <a:pt x="5463" y="47084"/>
                    <a:pt x="5463" y="46361"/>
                  </a:cubicBezTo>
                  <a:cubicBezTo>
                    <a:pt x="5463" y="45786"/>
                    <a:pt x="5085" y="45301"/>
                    <a:pt x="4567" y="4512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661125" y="4097725"/>
              <a:ext cx="210700" cy="779125"/>
            </a:xfrm>
            <a:custGeom>
              <a:avLst/>
              <a:gdLst/>
              <a:ahLst/>
              <a:cxnLst/>
              <a:rect l="l" t="t" r="r" b="b"/>
              <a:pathLst>
                <a:path w="8428" h="31165" extrusionOk="0">
                  <a:moveTo>
                    <a:pt x="7532" y="28626"/>
                  </a:moveTo>
                  <a:lnTo>
                    <a:pt x="7532" y="0"/>
                  </a:lnTo>
                  <a:lnTo>
                    <a:pt x="0" y="0"/>
                  </a:lnTo>
                  <a:lnTo>
                    <a:pt x="0" y="813"/>
                  </a:lnTo>
                  <a:lnTo>
                    <a:pt x="6711" y="813"/>
                  </a:lnTo>
                  <a:lnTo>
                    <a:pt x="6711" y="28626"/>
                  </a:lnTo>
                  <a:cubicBezTo>
                    <a:pt x="6194" y="28799"/>
                    <a:pt x="5816" y="29283"/>
                    <a:pt x="5816" y="29858"/>
                  </a:cubicBezTo>
                  <a:cubicBezTo>
                    <a:pt x="5816" y="30581"/>
                    <a:pt x="6399" y="31164"/>
                    <a:pt x="7122" y="31164"/>
                  </a:cubicBezTo>
                  <a:cubicBezTo>
                    <a:pt x="7845" y="31164"/>
                    <a:pt x="8428" y="30581"/>
                    <a:pt x="8428" y="29858"/>
                  </a:cubicBezTo>
                  <a:cubicBezTo>
                    <a:pt x="8428" y="29283"/>
                    <a:pt x="8050" y="28799"/>
                    <a:pt x="7532" y="2862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661125" y="3995450"/>
              <a:ext cx="293250" cy="1116525"/>
            </a:xfrm>
            <a:custGeom>
              <a:avLst/>
              <a:gdLst/>
              <a:ahLst/>
              <a:cxnLst/>
              <a:rect l="l" t="t" r="r" b="b"/>
              <a:pathLst>
                <a:path w="11730" h="44661" extrusionOk="0">
                  <a:moveTo>
                    <a:pt x="10835" y="42122"/>
                  </a:moveTo>
                  <a:lnTo>
                    <a:pt x="10835" y="0"/>
                  </a:lnTo>
                  <a:lnTo>
                    <a:pt x="0" y="0"/>
                  </a:lnTo>
                  <a:lnTo>
                    <a:pt x="0" y="814"/>
                  </a:lnTo>
                  <a:lnTo>
                    <a:pt x="10021" y="814"/>
                  </a:lnTo>
                  <a:lnTo>
                    <a:pt x="10021" y="42122"/>
                  </a:lnTo>
                  <a:cubicBezTo>
                    <a:pt x="9496" y="42295"/>
                    <a:pt x="9126" y="42780"/>
                    <a:pt x="9126" y="43355"/>
                  </a:cubicBezTo>
                  <a:cubicBezTo>
                    <a:pt x="9126" y="44077"/>
                    <a:pt x="9709" y="44661"/>
                    <a:pt x="10424" y="44661"/>
                  </a:cubicBezTo>
                  <a:cubicBezTo>
                    <a:pt x="11147" y="44661"/>
                    <a:pt x="11730" y="44077"/>
                    <a:pt x="11730" y="43355"/>
                  </a:cubicBezTo>
                  <a:cubicBezTo>
                    <a:pt x="11730" y="42780"/>
                    <a:pt x="11352" y="42295"/>
                    <a:pt x="10835" y="4212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661125" y="3906725"/>
              <a:ext cx="388750" cy="833775"/>
            </a:xfrm>
            <a:custGeom>
              <a:avLst/>
              <a:gdLst/>
              <a:ahLst/>
              <a:cxnLst/>
              <a:rect l="l" t="t" r="r" b="b"/>
              <a:pathLst>
                <a:path w="15550" h="33351" extrusionOk="0">
                  <a:moveTo>
                    <a:pt x="14654" y="30812"/>
                  </a:moveTo>
                  <a:lnTo>
                    <a:pt x="14654" y="1"/>
                  </a:lnTo>
                  <a:lnTo>
                    <a:pt x="0" y="1"/>
                  </a:lnTo>
                  <a:lnTo>
                    <a:pt x="0" y="822"/>
                  </a:lnTo>
                  <a:lnTo>
                    <a:pt x="13833" y="822"/>
                  </a:lnTo>
                  <a:lnTo>
                    <a:pt x="13833" y="30812"/>
                  </a:lnTo>
                  <a:cubicBezTo>
                    <a:pt x="13315" y="30985"/>
                    <a:pt x="12946" y="31469"/>
                    <a:pt x="12946" y="32044"/>
                  </a:cubicBezTo>
                  <a:cubicBezTo>
                    <a:pt x="12946" y="32767"/>
                    <a:pt x="13529" y="33350"/>
                    <a:pt x="14243" y="33350"/>
                  </a:cubicBezTo>
                  <a:cubicBezTo>
                    <a:pt x="14966" y="33350"/>
                    <a:pt x="15549" y="32767"/>
                    <a:pt x="15549" y="32044"/>
                  </a:cubicBezTo>
                  <a:cubicBezTo>
                    <a:pt x="15549" y="31469"/>
                    <a:pt x="15172" y="30985"/>
                    <a:pt x="14654" y="3081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61125" y="2832325"/>
              <a:ext cx="487100" cy="2112700"/>
            </a:xfrm>
            <a:custGeom>
              <a:avLst/>
              <a:gdLst/>
              <a:ahLst/>
              <a:cxnLst/>
              <a:rect l="l" t="t" r="r" b="b"/>
              <a:pathLst>
                <a:path w="19484" h="84508" extrusionOk="0">
                  <a:moveTo>
                    <a:pt x="18589" y="81969"/>
                  </a:moveTo>
                  <a:lnTo>
                    <a:pt x="18589" y="39724"/>
                  </a:lnTo>
                  <a:lnTo>
                    <a:pt x="5191" y="39724"/>
                  </a:lnTo>
                  <a:lnTo>
                    <a:pt x="5191" y="1"/>
                  </a:lnTo>
                  <a:lnTo>
                    <a:pt x="0" y="1"/>
                  </a:lnTo>
                  <a:lnTo>
                    <a:pt x="0" y="814"/>
                  </a:lnTo>
                  <a:lnTo>
                    <a:pt x="4370" y="814"/>
                  </a:lnTo>
                  <a:lnTo>
                    <a:pt x="4370" y="40546"/>
                  </a:lnTo>
                  <a:lnTo>
                    <a:pt x="17767" y="40546"/>
                  </a:lnTo>
                  <a:lnTo>
                    <a:pt x="17767" y="81969"/>
                  </a:lnTo>
                  <a:cubicBezTo>
                    <a:pt x="17250" y="82142"/>
                    <a:pt x="16872" y="82626"/>
                    <a:pt x="16872" y="83201"/>
                  </a:cubicBezTo>
                  <a:cubicBezTo>
                    <a:pt x="16872" y="83924"/>
                    <a:pt x="17463" y="84507"/>
                    <a:pt x="18178" y="84507"/>
                  </a:cubicBezTo>
                  <a:cubicBezTo>
                    <a:pt x="18901" y="84507"/>
                    <a:pt x="19484" y="83924"/>
                    <a:pt x="19484" y="83201"/>
                  </a:cubicBezTo>
                  <a:cubicBezTo>
                    <a:pt x="19484" y="82626"/>
                    <a:pt x="19106" y="82142"/>
                    <a:pt x="18589" y="81969"/>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861750" y="2751225"/>
              <a:ext cx="410725" cy="2406750"/>
            </a:xfrm>
            <a:custGeom>
              <a:avLst/>
              <a:gdLst/>
              <a:ahLst/>
              <a:cxnLst/>
              <a:rect l="l" t="t" r="r" b="b"/>
              <a:pathLst>
                <a:path w="16429" h="96270" extrusionOk="0">
                  <a:moveTo>
                    <a:pt x="15533" y="93731"/>
                  </a:moveTo>
                  <a:lnTo>
                    <a:pt x="15533" y="38730"/>
                  </a:lnTo>
                  <a:lnTo>
                    <a:pt x="822" y="38730"/>
                  </a:lnTo>
                  <a:lnTo>
                    <a:pt x="822" y="0"/>
                  </a:lnTo>
                  <a:lnTo>
                    <a:pt x="0" y="0"/>
                  </a:lnTo>
                  <a:lnTo>
                    <a:pt x="0" y="39543"/>
                  </a:lnTo>
                  <a:lnTo>
                    <a:pt x="14720" y="39543"/>
                  </a:lnTo>
                  <a:lnTo>
                    <a:pt x="14720" y="93731"/>
                  </a:lnTo>
                  <a:cubicBezTo>
                    <a:pt x="14202" y="93904"/>
                    <a:pt x="13825" y="94388"/>
                    <a:pt x="13825" y="94963"/>
                  </a:cubicBezTo>
                  <a:cubicBezTo>
                    <a:pt x="13825" y="95686"/>
                    <a:pt x="14408" y="96270"/>
                    <a:pt x="15131" y="96270"/>
                  </a:cubicBezTo>
                  <a:cubicBezTo>
                    <a:pt x="15845" y="96270"/>
                    <a:pt x="16429" y="95686"/>
                    <a:pt x="16429" y="94963"/>
                  </a:cubicBezTo>
                  <a:cubicBezTo>
                    <a:pt x="16429" y="94388"/>
                    <a:pt x="16051" y="93904"/>
                    <a:pt x="15533" y="9373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949025" y="2751225"/>
              <a:ext cx="421200" cy="1823950"/>
            </a:xfrm>
            <a:custGeom>
              <a:avLst/>
              <a:gdLst/>
              <a:ahLst/>
              <a:cxnLst/>
              <a:rect l="l" t="t" r="r" b="b"/>
              <a:pathLst>
                <a:path w="16848" h="72958" extrusionOk="0">
                  <a:moveTo>
                    <a:pt x="15952" y="70420"/>
                  </a:moveTo>
                  <a:lnTo>
                    <a:pt x="15952" y="33924"/>
                  </a:lnTo>
                  <a:lnTo>
                    <a:pt x="822" y="33924"/>
                  </a:lnTo>
                  <a:lnTo>
                    <a:pt x="822" y="0"/>
                  </a:lnTo>
                  <a:lnTo>
                    <a:pt x="0" y="0"/>
                  </a:lnTo>
                  <a:lnTo>
                    <a:pt x="0" y="34738"/>
                  </a:lnTo>
                  <a:lnTo>
                    <a:pt x="15139" y="34738"/>
                  </a:lnTo>
                  <a:lnTo>
                    <a:pt x="15139" y="70420"/>
                  </a:lnTo>
                  <a:cubicBezTo>
                    <a:pt x="14621" y="70592"/>
                    <a:pt x="14244" y="71077"/>
                    <a:pt x="14244" y="71652"/>
                  </a:cubicBezTo>
                  <a:cubicBezTo>
                    <a:pt x="14244" y="72375"/>
                    <a:pt x="14827" y="72958"/>
                    <a:pt x="15550" y="72958"/>
                  </a:cubicBezTo>
                  <a:cubicBezTo>
                    <a:pt x="16264" y="72958"/>
                    <a:pt x="16847" y="72375"/>
                    <a:pt x="16847" y="71652"/>
                  </a:cubicBezTo>
                  <a:cubicBezTo>
                    <a:pt x="16847" y="71077"/>
                    <a:pt x="16470" y="70592"/>
                    <a:pt x="15952" y="7042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1249050" y="2751225"/>
              <a:ext cx="264500" cy="561050"/>
            </a:xfrm>
            <a:custGeom>
              <a:avLst/>
              <a:gdLst/>
              <a:ahLst/>
              <a:cxnLst/>
              <a:rect l="l" t="t" r="r" b="b"/>
              <a:pathLst>
                <a:path w="10580" h="22442" extrusionOk="0">
                  <a:moveTo>
                    <a:pt x="9274" y="22441"/>
                  </a:moveTo>
                  <a:cubicBezTo>
                    <a:pt x="9997" y="22441"/>
                    <a:pt x="10580" y="21850"/>
                    <a:pt x="10580" y="21135"/>
                  </a:cubicBezTo>
                  <a:cubicBezTo>
                    <a:pt x="10580" y="20412"/>
                    <a:pt x="9997" y="19829"/>
                    <a:pt x="9274" y="19829"/>
                  </a:cubicBezTo>
                  <a:cubicBezTo>
                    <a:pt x="8600" y="19829"/>
                    <a:pt x="8050" y="20338"/>
                    <a:pt x="7984" y="20995"/>
                  </a:cubicBezTo>
                  <a:lnTo>
                    <a:pt x="822" y="20995"/>
                  </a:lnTo>
                  <a:lnTo>
                    <a:pt x="822" y="0"/>
                  </a:lnTo>
                  <a:lnTo>
                    <a:pt x="0" y="0"/>
                  </a:lnTo>
                  <a:lnTo>
                    <a:pt x="0" y="21817"/>
                  </a:lnTo>
                  <a:lnTo>
                    <a:pt x="8165" y="21817"/>
                  </a:lnTo>
                  <a:cubicBezTo>
                    <a:pt x="8395" y="22187"/>
                    <a:pt x="8806" y="22433"/>
                    <a:pt x="9274" y="224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1966325" y="2751225"/>
              <a:ext cx="65325" cy="499650"/>
            </a:xfrm>
            <a:custGeom>
              <a:avLst/>
              <a:gdLst/>
              <a:ahLst/>
              <a:cxnLst/>
              <a:rect l="l" t="t" r="r" b="b"/>
              <a:pathLst>
                <a:path w="2613" h="19986" extrusionOk="0">
                  <a:moveTo>
                    <a:pt x="1718" y="17447"/>
                  </a:moveTo>
                  <a:lnTo>
                    <a:pt x="1718" y="0"/>
                  </a:lnTo>
                  <a:lnTo>
                    <a:pt x="896" y="0"/>
                  </a:lnTo>
                  <a:lnTo>
                    <a:pt x="896" y="17447"/>
                  </a:lnTo>
                  <a:cubicBezTo>
                    <a:pt x="379" y="17619"/>
                    <a:pt x="1" y="18104"/>
                    <a:pt x="1" y="18679"/>
                  </a:cubicBezTo>
                  <a:cubicBezTo>
                    <a:pt x="1" y="19402"/>
                    <a:pt x="584" y="19985"/>
                    <a:pt x="1307" y="19985"/>
                  </a:cubicBezTo>
                  <a:cubicBezTo>
                    <a:pt x="2030" y="19985"/>
                    <a:pt x="2613" y="19402"/>
                    <a:pt x="2613" y="18679"/>
                  </a:cubicBezTo>
                  <a:cubicBezTo>
                    <a:pt x="2613" y="18104"/>
                    <a:pt x="2235" y="17619"/>
                    <a:pt x="1718" y="1744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491225" y="2751225"/>
              <a:ext cx="370275" cy="226925"/>
            </a:xfrm>
            <a:custGeom>
              <a:avLst/>
              <a:gdLst/>
              <a:ahLst/>
              <a:cxnLst/>
              <a:rect l="l" t="t" r="r" b="b"/>
              <a:pathLst>
                <a:path w="14811" h="9077" extrusionOk="0">
                  <a:moveTo>
                    <a:pt x="1306" y="9077"/>
                  </a:moveTo>
                  <a:cubicBezTo>
                    <a:pt x="1881" y="9077"/>
                    <a:pt x="2366" y="8699"/>
                    <a:pt x="2538" y="8181"/>
                  </a:cubicBezTo>
                  <a:lnTo>
                    <a:pt x="14810" y="8181"/>
                  </a:lnTo>
                  <a:lnTo>
                    <a:pt x="14810" y="0"/>
                  </a:lnTo>
                  <a:lnTo>
                    <a:pt x="13989" y="0"/>
                  </a:lnTo>
                  <a:lnTo>
                    <a:pt x="13989" y="7360"/>
                  </a:lnTo>
                  <a:lnTo>
                    <a:pt x="2538" y="7360"/>
                  </a:lnTo>
                  <a:cubicBezTo>
                    <a:pt x="2366" y="6843"/>
                    <a:pt x="1881" y="6465"/>
                    <a:pt x="1306" y="6465"/>
                  </a:cubicBezTo>
                  <a:cubicBezTo>
                    <a:pt x="592" y="6465"/>
                    <a:pt x="0" y="7048"/>
                    <a:pt x="0" y="7771"/>
                  </a:cubicBezTo>
                  <a:cubicBezTo>
                    <a:pt x="0" y="8494"/>
                    <a:pt x="583" y="9077"/>
                    <a:pt x="1306" y="9077"/>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491225" y="2751225"/>
              <a:ext cx="298600" cy="123850"/>
            </a:xfrm>
            <a:custGeom>
              <a:avLst/>
              <a:gdLst/>
              <a:ahLst/>
              <a:cxnLst/>
              <a:rect l="l" t="t" r="r" b="b"/>
              <a:pathLst>
                <a:path w="11944" h="4954" extrusionOk="0">
                  <a:moveTo>
                    <a:pt x="1306" y="4953"/>
                  </a:moveTo>
                  <a:cubicBezTo>
                    <a:pt x="1881" y="4953"/>
                    <a:pt x="2366" y="4584"/>
                    <a:pt x="2538" y="4058"/>
                  </a:cubicBezTo>
                  <a:lnTo>
                    <a:pt x="11943" y="4058"/>
                  </a:lnTo>
                  <a:lnTo>
                    <a:pt x="11943" y="0"/>
                  </a:lnTo>
                  <a:lnTo>
                    <a:pt x="11122" y="0"/>
                  </a:lnTo>
                  <a:lnTo>
                    <a:pt x="11122" y="3245"/>
                  </a:lnTo>
                  <a:lnTo>
                    <a:pt x="2538" y="3245"/>
                  </a:lnTo>
                  <a:cubicBezTo>
                    <a:pt x="2366" y="2727"/>
                    <a:pt x="1881" y="2349"/>
                    <a:pt x="1306" y="2349"/>
                  </a:cubicBezTo>
                  <a:cubicBezTo>
                    <a:pt x="592" y="2349"/>
                    <a:pt x="0" y="2933"/>
                    <a:pt x="0" y="3655"/>
                  </a:cubicBezTo>
                  <a:cubicBezTo>
                    <a:pt x="0" y="4370"/>
                    <a:pt x="583" y="4953"/>
                    <a:pt x="1306"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328100" y="2751225"/>
              <a:ext cx="333525" cy="123850"/>
            </a:xfrm>
            <a:custGeom>
              <a:avLst/>
              <a:gdLst/>
              <a:ahLst/>
              <a:cxnLst/>
              <a:rect l="l" t="t" r="r" b="b"/>
              <a:pathLst>
                <a:path w="13341" h="4954" extrusionOk="0">
                  <a:moveTo>
                    <a:pt x="1307" y="4953"/>
                  </a:moveTo>
                  <a:cubicBezTo>
                    <a:pt x="1882" y="4953"/>
                    <a:pt x="2366" y="4584"/>
                    <a:pt x="2539" y="4058"/>
                  </a:cubicBezTo>
                  <a:lnTo>
                    <a:pt x="13340" y="4058"/>
                  </a:lnTo>
                  <a:lnTo>
                    <a:pt x="13340" y="0"/>
                  </a:lnTo>
                  <a:lnTo>
                    <a:pt x="12519" y="0"/>
                  </a:lnTo>
                  <a:lnTo>
                    <a:pt x="12519" y="3245"/>
                  </a:lnTo>
                  <a:lnTo>
                    <a:pt x="2539" y="3245"/>
                  </a:lnTo>
                  <a:cubicBezTo>
                    <a:pt x="2366" y="2727"/>
                    <a:pt x="1882" y="2349"/>
                    <a:pt x="1307" y="2349"/>
                  </a:cubicBezTo>
                  <a:cubicBezTo>
                    <a:pt x="584" y="2349"/>
                    <a:pt x="1" y="2933"/>
                    <a:pt x="1" y="3655"/>
                  </a:cubicBezTo>
                  <a:cubicBezTo>
                    <a:pt x="1" y="4370"/>
                    <a:pt x="584" y="4953"/>
                    <a:pt x="1307" y="495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045750" y="2751225"/>
              <a:ext cx="421600" cy="1989275"/>
            </a:xfrm>
            <a:custGeom>
              <a:avLst/>
              <a:gdLst/>
              <a:ahLst/>
              <a:cxnLst/>
              <a:rect l="l" t="t" r="r" b="b"/>
              <a:pathLst>
                <a:path w="16864" h="79571" extrusionOk="0">
                  <a:moveTo>
                    <a:pt x="15968" y="77032"/>
                  </a:moveTo>
                  <a:lnTo>
                    <a:pt x="15968" y="29628"/>
                  </a:lnTo>
                  <a:lnTo>
                    <a:pt x="822" y="29628"/>
                  </a:lnTo>
                  <a:lnTo>
                    <a:pt x="822" y="0"/>
                  </a:lnTo>
                  <a:lnTo>
                    <a:pt x="0" y="0"/>
                  </a:lnTo>
                  <a:lnTo>
                    <a:pt x="0" y="30442"/>
                  </a:lnTo>
                  <a:lnTo>
                    <a:pt x="15155" y="30442"/>
                  </a:lnTo>
                  <a:lnTo>
                    <a:pt x="15155" y="77032"/>
                  </a:lnTo>
                  <a:cubicBezTo>
                    <a:pt x="14638" y="77205"/>
                    <a:pt x="14260" y="77689"/>
                    <a:pt x="14260" y="78264"/>
                  </a:cubicBezTo>
                  <a:cubicBezTo>
                    <a:pt x="14260" y="78987"/>
                    <a:pt x="14843" y="79570"/>
                    <a:pt x="15566" y="79570"/>
                  </a:cubicBezTo>
                  <a:cubicBezTo>
                    <a:pt x="16280" y="79570"/>
                    <a:pt x="16864" y="78987"/>
                    <a:pt x="16864" y="78264"/>
                  </a:cubicBezTo>
                  <a:cubicBezTo>
                    <a:pt x="16864" y="77689"/>
                    <a:pt x="16486" y="77205"/>
                    <a:pt x="15977" y="7703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158675" y="2751225"/>
              <a:ext cx="426350" cy="2248225"/>
            </a:xfrm>
            <a:custGeom>
              <a:avLst/>
              <a:gdLst/>
              <a:ahLst/>
              <a:cxnLst/>
              <a:rect l="l" t="t" r="r" b="b"/>
              <a:pathLst>
                <a:path w="17054" h="89929" extrusionOk="0">
                  <a:moveTo>
                    <a:pt x="16158" y="87398"/>
                  </a:moveTo>
                  <a:lnTo>
                    <a:pt x="16158" y="25226"/>
                  </a:lnTo>
                  <a:lnTo>
                    <a:pt x="822" y="25226"/>
                  </a:lnTo>
                  <a:lnTo>
                    <a:pt x="822" y="0"/>
                  </a:lnTo>
                  <a:lnTo>
                    <a:pt x="1" y="0"/>
                  </a:lnTo>
                  <a:lnTo>
                    <a:pt x="1" y="26039"/>
                  </a:lnTo>
                  <a:lnTo>
                    <a:pt x="15345" y="26039"/>
                  </a:lnTo>
                  <a:lnTo>
                    <a:pt x="15345" y="87398"/>
                  </a:lnTo>
                  <a:cubicBezTo>
                    <a:pt x="14819" y="87571"/>
                    <a:pt x="14449" y="88047"/>
                    <a:pt x="14449" y="88630"/>
                  </a:cubicBezTo>
                  <a:cubicBezTo>
                    <a:pt x="14449" y="89345"/>
                    <a:pt x="15033" y="89928"/>
                    <a:pt x="15747" y="89928"/>
                  </a:cubicBezTo>
                  <a:cubicBezTo>
                    <a:pt x="16470" y="89928"/>
                    <a:pt x="17053" y="89345"/>
                    <a:pt x="17053" y="88630"/>
                  </a:cubicBezTo>
                  <a:cubicBezTo>
                    <a:pt x="17053" y="88047"/>
                    <a:pt x="16676" y="87571"/>
                    <a:pt x="16158" y="873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353975" y="2751225"/>
              <a:ext cx="389575" cy="1484725"/>
            </a:xfrm>
            <a:custGeom>
              <a:avLst/>
              <a:gdLst/>
              <a:ahLst/>
              <a:cxnLst/>
              <a:rect l="l" t="t" r="r" b="b"/>
              <a:pathLst>
                <a:path w="15583" h="59389" extrusionOk="0">
                  <a:moveTo>
                    <a:pt x="14671" y="56850"/>
                  </a:moveTo>
                  <a:lnTo>
                    <a:pt x="14671" y="26022"/>
                  </a:lnTo>
                  <a:lnTo>
                    <a:pt x="822" y="12174"/>
                  </a:lnTo>
                  <a:lnTo>
                    <a:pt x="822" y="7713"/>
                  </a:lnTo>
                  <a:lnTo>
                    <a:pt x="15229" y="7713"/>
                  </a:lnTo>
                  <a:lnTo>
                    <a:pt x="15229" y="0"/>
                  </a:lnTo>
                  <a:lnTo>
                    <a:pt x="14408" y="0"/>
                  </a:lnTo>
                  <a:lnTo>
                    <a:pt x="14408" y="6892"/>
                  </a:lnTo>
                  <a:lnTo>
                    <a:pt x="1" y="6892"/>
                  </a:lnTo>
                  <a:lnTo>
                    <a:pt x="1" y="12510"/>
                  </a:lnTo>
                  <a:lnTo>
                    <a:pt x="13849" y="26359"/>
                  </a:lnTo>
                  <a:lnTo>
                    <a:pt x="13849" y="56858"/>
                  </a:lnTo>
                  <a:cubicBezTo>
                    <a:pt x="13340" y="57031"/>
                    <a:pt x="12979" y="57515"/>
                    <a:pt x="12979" y="58082"/>
                  </a:cubicBezTo>
                  <a:cubicBezTo>
                    <a:pt x="12979" y="58805"/>
                    <a:pt x="13554" y="59388"/>
                    <a:pt x="14277" y="59388"/>
                  </a:cubicBezTo>
                  <a:cubicBezTo>
                    <a:pt x="14999" y="59388"/>
                    <a:pt x="15583" y="58805"/>
                    <a:pt x="15583" y="58082"/>
                  </a:cubicBezTo>
                  <a:cubicBezTo>
                    <a:pt x="15583" y="57499"/>
                    <a:pt x="15197" y="57014"/>
                    <a:pt x="14671" y="56850"/>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502025" y="2751225"/>
              <a:ext cx="382600" cy="1870775"/>
            </a:xfrm>
            <a:custGeom>
              <a:avLst/>
              <a:gdLst/>
              <a:ahLst/>
              <a:cxnLst/>
              <a:rect l="l" t="t" r="r" b="b"/>
              <a:pathLst>
                <a:path w="15304" h="74831" extrusionOk="0">
                  <a:moveTo>
                    <a:pt x="14408" y="72293"/>
                  </a:moveTo>
                  <a:lnTo>
                    <a:pt x="14408" y="24971"/>
                  </a:lnTo>
                  <a:lnTo>
                    <a:pt x="1980" y="12543"/>
                  </a:lnTo>
                  <a:lnTo>
                    <a:pt x="12856" y="12543"/>
                  </a:lnTo>
                  <a:lnTo>
                    <a:pt x="12856" y="0"/>
                  </a:lnTo>
                  <a:lnTo>
                    <a:pt x="12035" y="0"/>
                  </a:lnTo>
                  <a:lnTo>
                    <a:pt x="12035" y="11730"/>
                  </a:lnTo>
                  <a:lnTo>
                    <a:pt x="1" y="11730"/>
                  </a:lnTo>
                  <a:lnTo>
                    <a:pt x="13587" y="25308"/>
                  </a:lnTo>
                  <a:lnTo>
                    <a:pt x="13587" y="72293"/>
                  </a:lnTo>
                  <a:cubicBezTo>
                    <a:pt x="13069" y="72465"/>
                    <a:pt x="12692" y="72950"/>
                    <a:pt x="12692" y="73525"/>
                  </a:cubicBezTo>
                  <a:cubicBezTo>
                    <a:pt x="12692" y="74247"/>
                    <a:pt x="13283" y="74831"/>
                    <a:pt x="13998" y="74831"/>
                  </a:cubicBezTo>
                  <a:cubicBezTo>
                    <a:pt x="14721" y="74831"/>
                    <a:pt x="15304" y="74247"/>
                    <a:pt x="15304" y="73525"/>
                  </a:cubicBezTo>
                  <a:cubicBezTo>
                    <a:pt x="15304" y="72950"/>
                    <a:pt x="14926" y="72465"/>
                    <a:pt x="14408" y="722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725450" y="2751225"/>
              <a:ext cx="288975" cy="1665425"/>
            </a:xfrm>
            <a:custGeom>
              <a:avLst/>
              <a:gdLst/>
              <a:ahLst/>
              <a:cxnLst/>
              <a:rect l="l" t="t" r="r" b="b"/>
              <a:pathLst>
                <a:path w="11559" h="66617" extrusionOk="0">
                  <a:moveTo>
                    <a:pt x="10663" y="64078"/>
                  </a:moveTo>
                  <a:lnTo>
                    <a:pt x="10663" y="24774"/>
                  </a:lnTo>
                  <a:lnTo>
                    <a:pt x="1972" y="16092"/>
                  </a:lnTo>
                  <a:lnTo>
                    <a:pt x="7673" y="16092"/>
                  </a:lnTo>
                  <a:lnTo>
                    <a:pt x="7673" y="0"/>
                  </a:lnTo>
                  <a:lnTo>
                    <a:pt x="6851" y="0"/>
                  </a:lnTo>
                  <a:lnTo>
                    <a:pt x="6851" y="15270"/>
                  </a:lnTo>
                  <a:lnTo>
                    <a:pt x="1" y="15270"/>
                  </a:lnTo>
                  <a:lnTo>
                    <a:pt x="9841" y="25111"/>
                  </a:lnTo>
                  <a:lnTo>
                    <a:pt x="9841" y="64078"/>
                  </a:lnTo>
                  <a:cubicBezTo>
                    <a:pt x="9324" y="64251"/>
                    <a:pt x="8946" y="64736"/>
                    <a:pt x="8946" y="65311"/>
                  </a:cubicBezTo>
                  <a:cubicBezTo>
                    <a:pt x="8946" y="66033"/>
                    <a:pt x="9529" y="66617"/>
                    <a:pt x="10252" y="66617"/>
                  </a:cubicBezTo>
                  <a:cubicBezTo>
                    <a:pt x="10975" y="66617"/>
                    <a:pt x="11558" y="66033"/>
                    <a:pt x="11558" y="65311"/>
                  </a:cubicBezTo>
                  <a:cubicBezTo>
                    <a:pt x="11558" y="64736"/>
                    <a:pt x="11180" y="64251"/>
                    <a:pt x="10663" y="6407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128975" y="2751225"/>
              <a:ext cx="197150" cy="2033425"/>
            </a:xfrm>
            <a:custGeom>
              <a:avLst/>
              <a:gdLst/>
              <a:ahLst/>
              <a:cxnLst/>
              <a:rect l="l" t="t" r="r" b="b"/>
              <a:pathLst>
                <a:path w="7886" h="81337" extrusionOk="0">
                  <a:moveTo>
                    <a:pt x="1684" y="78798"/>
                  </a:moveTo>
                  <a:lnTo>
                    <a:pt x="1684" y="49318"/>
                  </a:lnTo>
                  <a:lnTo>
                    <a:pt x="7886" y="43116"/>
                  </a:lnTo>
                  <a:lnTo>
                    <a:pt x="7886" y="25061"/>
                  </a:lnTo>
                  <a:lnTo>
                    <a:pt x="1339" y="18515"/>
                  </a:lnTo>
                  <a:lnTo>
                    <a:pt x="1339" y="0"/>
                  </a:lnTo>
                  <a:lnTo>
                    <a:pt x="518" y="0"/>
                  </a:lnTo>
                  <a:lnTo>
                    <a:pt x="518" y="18852"/>
                  </a:lnTo>
                  <a:lnTo>
                    <a:pt x="7065" y="25398"/>
                  </a:lnTo>
                  <a:lnTo>
                    <a:pt x="7065" y="42779"/>
                  </a:lnTo>
                  <a:lnTo>
                    <a:pt x="863" y="48981"/>
                  </a:lnTo>
                  <a:lnTo>
                    <a:pt x="863" y="78815"/>
                  </a:lnTo>
                  <a:cubicBezTo>
                    <a:pt x="362" y="78995"/>
                    <a:pt x="0" y="79472"/>
                    <a:pt x="0" y="80038"/>
                  </a:cubicBezTo>
                  <a:cubicBezTo>
                    <a:pt x="0" y="80753"/>
                    <a:pt x="584" y="81336"/>
                    <a:pt x="1307" y="81336"/>
                  </a:cubicBezTo>
                  <a:cubicBezTo>
                    <a:pt x="2021" y="81336"/>
                    <a:pt x="2604" y="80753"/>
                    <a:pt x="2604" y="80038"/>
                  </a:cubicBezTo>
                  <a:cubicBezTo>
                    <a:pt x="2604" y="79447"/>
                    <a:pt x="2218" y="78962"/>
                    <a:pt x="1684" y="787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048075" y="2751225"/>
              <a:ext cx="194275" cy="2304475"/>
            </a:xfrm>
            <a:custGeom>
              <a:avLst/>
              <a:gdLst/>
              <a:ahLst/>
              <a:cxnLst/>
              <a:rect l="l" t="t" r="r" b="b"/>
              <a:pathLst>
                <a:path w="7771" h="92179" extrusionOk="0">
                  <a:moveTo>
                    <a:pt x="1709" y="89641"/>
                  </a:moveTo>
                  <a:lnTo>
                    <a:pt x="1709" y="47133"/>
                  </a:lnTo>
                  <a:lnTo>
                    <a:pt x="7771" y="41071"/>
                  </a:lnTo>
                  <a:lnTo>
                    <a:pt x="7771" y="26540"/>
                  </a:lnTo>
                  <a:lnTo>
                    <a:pt x="1380" y="20149"/>
                  </a:lnTo>
                  <a:lnTo>
                    <a:pt x="1380" y="0"/>
                  </a:lnTo>
                  <a:lnTo>
                    <a:pt x="559" y="0"/>
                  </a:lnTo>
                  <a:lnTo>
                    <a:pt x="559" y="20486"/>
                  </a:lnTo>
                  <a:lnTo>
                    <a:pt x="6949" y="26877"/>
                  </a:lnTo>
                  <a:lnTo>
                    <a:pt x="6949" y="40734"/>
                  </a:lnTo>
                  <a:lnTo>
                    <a:pt x="895" y="46796"/>
                  </a:lnTo>
                  <a:lnTo>
                    <a:pt x="895" y="89641"/>
                  </a:lnTo>
                  <a:cubicBezTo>
                    <a:pt x="370" y="89813"/>
                    <a:pt x="0" y="90298"/>
                    <a:pt x="0" y="90873"/>
                  </a:cubicBezTo>
                  <a:cubicBezTo>
                    <a:pt x="0" y="91596"/>
                    <a:pt x="583" y="92179"/>
                    <a:pt x="1298" y="92179"/>
                  </a:cubicBezTo>
                  <a:cubicBezTo>
                    <a:pt x="2021" y="92179"/>
                    <a:pt x="2604" y="91596"/>
                    <a:pt x="2604" y="90873"/>
                  </a:cubicBezTo>
                  <a:cubicBezTo>
                    <a:pt x="2604" y="90298"/>
                    <a:pt x="2226" y="89813"/>
                    <a:pt x="1709" y="89641"/>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216650" y="2751225"/>
              <a:ext cx="202300" cy="2193800"/>
            </a:xfrm>
            <a:custGeom>
              <a:avLst/>
              <a:gdLst/>
              <a:ahLst/>
              <a:cxnLst/>
              <a:rect l="l" t="t" r="r" b="b"/>
              <a:pathLst>
                <a:path w="8092" h="87752" extrusionOk="0">
                  <a:moveTo>
                    <a:pt x="1685" y="85205"/>
                  </a:moveTo>
                  <a:lnTo>
                    <a:pt x="1685" y="52012"/>
                  </a:lnTo>
                  <a:lnTo>
                    <a:pt x="8092" y="45605"/>
                  </a:lnTo>
                  <a:lnTo>
                    <a:pt x="8092" y="23254"/>
                  </a:lnTo>
                  <a:lnTo>
                    <a:pt x="1028" y="16190"/>
                  </a:lnTo>
                  <a:lnTo>
                    <a:pt x="1028" y="0"/>
                  </a:lnTo>
                  <a:lnTo>
                    <a:pt x="206" y="0"/>
                  </a:lnTo>
                  <a:lnTo>
                    <a:pt x="206" y="16535"/>
                  </a:lnTo>
                  <a:lnTo>
                    <a:pt x="7270" y="23591"/>
                  </a:lnTo>
                  <a:lnTo>
                    <a:pt x="7270" y="45268"/>
                  </a:lnTo>
                  <a:lnTo>
                    <a:pt x="863" y="51675"/>
                  </a:lnTo>
                  <a:lnTo>
                    <a:pt x="863" y="85222"/>
                  </a:lnTo>
                  <a:cubicBezTo>
                    <a:pt x="362" y="85402"/>
                    <a:pt x="1" y="85879"/>
                    <a:pt x="1" y="86445"/>
                  </a:cubicBezTo>
                  <a:cubicBezTo>
                    <a:pt x="1" y="87168"/>
                    <a:pt x="584" y="87751"/>
                    <a:pt x="1307" y="87751"/>
                  </a:cubicBezTo>
                  <a:cubicBezTo>
                    <a:pt x="2030" y="87751"/>
                    <a:pt x="2613" y="87168"/>
                    <a:pt x="2613" y="86445"/>
                  </a:cubicBezTo>
                  <a:cubicBezTo>
                    <a:pt x="2613" y="85854"/>
                    <a:pt x="2219" y="85369"/>
                    <a:pt x="1685" y="8520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292025" y="2751225"/>
              <a:ext cx="225100" cy="1702800"/>
            </a:xfrm>
            <a:custGeom>
              <a:avLst/>
              <a:gdLst/>
              <a:ahLst/>
              <a:cxnLst/>
              <a:rect l="l" t="t" r="r" b="b"/>
              <a:pathLst>
                <a:path w="9004" h="68112" extrusionOk="0">
                  <a:moveTo>
                    <a:pt x="2744" y="65606"/>
                  </a:moveTo>
                  <a:lnTo>
                    <a:pt x="2744" y="53909"/>
                  </a:lnTo>
                  <a:lnTo>
                    <a:pt x="9003" y="47650"/>
                  </a:lnTo>
                  <a:lnTo>
                    <a:pt x="9003" y="22597"/>
                  </a:lnTo>
                  <a:lnTo>
                    <a:pt x="822" y="14416"/>
                  </a:lnTo>
                  <a:lnTo>
                    <a:pt x="822" y="0"/>
                  </a:lnTo>
                  <a:lnTo>
                    <a:pt x="0" y="0"/>
                  </a:lnTo>
                  <a:lnTo>
                    <a:pt x="0" y="14761"/>
                  </a:lnTo>
                  <a:lnTo>
                    <a:pt x="8182" y="22942"/>
                  </a:lnTo>
                  <a:lnTo>
                    <a:pt x="8182" y="47313"/>
                  </a:lnTo>
                  <a:lnTo>
                    <a:pt x="1931" y="53564"/>
                  </a:lnTo>
                  <a:lnTo>
                    <a:pt x="1931" y="65549"/>
                  </a:lnTo>
                  <a:cubicBezTo>
                    <a:pt x="1372" y="65697"/>
                    <a:pt x="953" y="66206"/>
                    <a:pt x="953" y="66806"/>
                  </a:cubicBezTo>
                  <a:cubicBezTo>
                    <a:pt x="953" y="67528"/>
                    <a:pt x="1536" y="68112"/>
                    <a:pt x="2259" y="68112"/>
                  </a:cubicBezTo>
                  <a:cubicBezTo>
                    <a:pt x="2974" y="68112"/>
                    <a:pt x="3565" y="67528"/>
                    <a:pt x="3565" y="66806"/>
                  </a:cubicBezTo>
                  <a:cubicBezTo>
                    <a:pt x="3565" y="66263"/>
                    <a:pt x="3220" y="65795"/>
                    <a:pt x="2744" y="6559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668425" y="2751225"/>
              <a:ext cx="257750" cy="1525575"/>
            </a:xfrm>
            <a:custGeom>
              <a:avLst/>
              <a:gdLst/>
              <a:ahLst/>
              <a:cxnLst/>
              <a:rect l="l" t="t" r="r" b="b"/>
              <a:pathLst>
                <a:path w="10310" h="61023" extrusionOk="0">
                  <a:moveTo>
                    <a:pt x="1709" y="58485"/>
                  </a:moveTo>
                  <a:lnTo>
                    <a:pt x="1709" y="12272"/>
                  </a:lnTo>
                  <a:lnTo>
                    <a:pt x="10310" y="12272"/>
                  </a:lnTo>
                  <a:lnTo>
                    <a:pt x="10310" y="0"/>
                  </a:lnTo>
                  <a:lnTo>
                    <a:pt x="9488" y="0"/>
                  </a:lnTo>
                  <a:lnTo>
                    <a:pt x="9488" y="11451"/>
                  </a:lnTo>
                  <a:lnTo>
                    <a:pt x="896" y="11451"/>
                  </a:lnTo>
                  <a:lnTo>
                    <a:pt x="896" y="58493"/>
                  </a:lnTo>
                  <a:cubicBezTo>
                    <a:pt x="371" y="58665"/>
                    <a:pt x="1" y="59142"/>
                    <a:pt x="1" y="59725"/>
                  </a:cubicBezTo>
                  <a:cubicBezTo>
                    <a:pt x="1" y="60440"/>
                    <a:pt x="584" y="61023"/>
                    <a:pt x="1299" y="61023"/>
                  </a:cubicBezTo>
                  <a:cubicBezTo>
                    <a:pt x="2022" y="61023"/>
                    <a:pt x="2605" y="60440"/>
                    <a:pt x="2605" y="59725"/>
                  </a:cubicBezTo>
                  <a:cubicBezTo>
                    <a:pt x="2605" y="59142"/>
                    <a:pt x="2227" y="58665"/>
                    <a:pt x="1709" y="58493"/>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746875" y="2751225"/>
              <a:ext cx="267800" cy="1743875"/>
            </a:xfrm>
            <a:custGeom>
              <a:avLst/>
              <a:gdLst/>
              <a:ahLst/>
              <a:cxnLst/>
              <a:rect l="l" t="t" r="r" b="b"/>
              <a:pathLst>
                <a:path w="10712" h="69755" extrusionOk="0">
                  <a:moveTo>
                    <a:pt x="1717" y="67216"/>
                  </a:moveTo>
                  <a:lnTo>
                    <a:pt x="1717" y="16092"/>
                  </a:lnTo>
                  <a:lnTo>
                    <a:pt x="10712" y="16092"/>
                  </a:lnTo>
                  <a:lnTo>
                    <a:pt x="10712" y="0"/>
                  </a:lnTo>
                  <a:lnTo>
                    <a:pt x="9899" y="0"/>
                  </a:lnTo>
                  <a:lnTo>
                    <a:pt x="9899" y="15270"/>
                  </a:lnTo>
                  <a:lnTo>
                    <a:pt x="896" y="15270"/>
                  </a:lnTo>
                  <a:lnTo>
                    <a:pt x="896" y="67216"/>
                  </a:lnTo>
                  <a:cubicBezTo>
                    <a:pt x="379" y="67389"/>
                    <a:pt x="1" y="67873"/>
                    <a:pt x="1" y="68448"/>
                  </a:cubicBezTo>
                  <a:cubicBezTo>
                    <a:pt x="1" y="69163"/>
                    <a:pt x="584" y="69754"/>
                    <a:pt x="1307" y="69754"/>
                  </a:cubicBezTo>
                  <a:cubicBezTo>
                    <a:pt x="2030" y="69754"/>
                    <a:pt x="2613" y="69163"/>
                    <a:pt x="2613" y="68448"/>
                  </a:cubicBezTo>
                  <a:cubicBezTo>
                    <a:pt x="2613" y="67873"/>
                    <a:pt x="2235" y="67389"/>
                    <a:pt x="1717" y="67216"/>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842375" y="2751225"/>
              <a:ext cx="250750" cy="1627850"/>
            </a:xfrm>
            <a:custGeom>
              <a:avLst/>
              <a:gdLst/>
              <a:ahLst/>
              <a:cxnLst/>
              <a:rect l="l" t="t" r="r" b="b"/>
              <a:pathLst>
                <a:path w="10030" h="65114" extrusionOk="0">
                  <a:moveTo>
                    <a:pt x="1717" y="62575"/>
                  </a:moveTo>
                  <a:lnTo>
                    <a:pt x="1717" y="20043"/>
                  </a:lnTo>
                  <a:lnTo>
                    <a:pt x="10030" y="20043"/>
                  </a:lnTo>
                  <a:lnTo>
                    <a:pt x="10030" y="0"/>
                  </a:lnTo>
                  <a:lnTo>
                    <a:pt x="9216" y="0"/>
                  </a:lnTo>
                  <a:lnTo>
                    <a:pt x="9216" y="19221"/>
                  </a:lnTo>
                  <a:lnTo>
                    <a:pt x="896" y="19221"/>
                  </a:lnTo>
                  <a:lnTo>
                    <a:pt x="896" y="62575"/>
                  </a:lnTo>
                  <a:cubicBezTo>
                    <a:pt x="378" y="62748"/>
                    <a:pt x="0" y="63232"/>
                    <a:pt x="0" y="63807"/>
                  </a:cubicBezTo>
                  <a:cubicBezTo>
                    <a:pt x="0" y="64530"/>
                    <a:pt x="583" y="65113"/>
                    <a:pt x="1306" y="65113"/>
                  </a:cubicBezTo>
                  <a:cubicBezTo>
                    <a:pt x="2029" y="65113"/>
                    <a:pt x="2612" y="64530"/>
                    <a:pt x="2612" y="63807"/>
                  </a:cubicBezTo>
                  <a:cubicBezTo>
                    <a:pt x="2612" y="63232"/>
                    <a:pt x="2234" y="62748"/>
                    <a:pt x="1717" y="62575"/>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227600" y="2751225"/>
              <a:ext cx="65125" cy="1413050"/>
            </a:xfrm>
            <a:custGeom>
              <a:avLst/>
              <a:gdLst/>
              <a:ahLst/>
              <a:cxnLst/>
              <a:rect l="l" t="t" r="r" b="b"/>
              <a:pathLst>
                <a:path w="2605" h="56522" extrusionOk="0">
                  <a:moveTo>
                    <a:pt x="1709" y="53992"/>
                  </a:moveTo>
                  <a:lnTo>
                    <a:pt x="1709" y="0"/>
                  </a:lnTo>
                  <a:lnTo>
                    <a:pt x="896" y="0"/>
                  </a:lnTo>
                  <a:lnTo>
                    <a:pt x="896" y="53992"/>
                  </a:lnTo>
                  <a:cubicBezTo>
                    <a:pt x="379" y="54164"/>
                    <a:pt x="1" y="54649"/>
                    <a:pt x="1" y="55224"/>
                  </a:cubicBezTo>
                  <a:cubicBezTo>
                    <a:pt x="1" y="55938"/>
                    <a:pt x="584" y="56521"/>
                    <a:pt x="1307" y="56521"/>
                  </a:cubicBezTo>
                  <a:cubicBezTo>
                    <a:pt x="2022" y="56521"/>
                    <a:pt x="2605" y="55938"/>
                    <a:pt x="2605" y="55224"/>
                  </a:cubicBezTo>
                  <a:cubicBezTo>
                    <a:pt x="2605" y="54649"/>
                    <a:pt x="2235" y="54164"/>
                    <a:pt x="1718" y="53992"/>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3295775" y="2751225"/>
              <a:ext cx="65125" cy="1089200"/>
            </a:xfrm>
            <a:custGeom>
              <a:avLst/>
              <a:gdLst/>
              <a:ahLst/>
              <a:cxnLst/>
              <a:rect l="l" t="t" r="r" b="b"/>
              <a:pathLst>
                <a:path w="2605" h="43568" extrusionOk="0">
                  <a:moveTo>
                    <a:pt x="1709" y="41038"/>
                  </a:moveTo>
                  <a:lnTo>
                    <a:pt x="1709" y="0"/>
                  </a:lnTo>
                  <a:lnTo>
                    <a:pt x="896" y="0"/>
                  </a:lnTo>
                  <a:lnTo>
                    <a:pt x="896" y="41038"/>
                  </a:lnTo>
                  <a:cubicBezTo>
                    <a:pt x="379" y="41210"/>
                    <a:pt x="1" y="41695"/>
                    <a:pt x="1" y="42270"/>
                  </a:cubicBezTo>
                  <a:cubicBezTo>
                    <a:pt x="1" y="42985"/>
                    <a:pt x="584" y="43568"/>
                    <a:pt x="1307" y="43568"/>
                  </a:cubicBezTo>
                  <a:cubicBezTo>
                    <a:pt x="2022" y="43568"/>
                    <a:pt x="2605" y="42985"/>
                    <a:pt x="2605" y="42270"/>
                  </a:cubicBezTo>
                  <a:cubicBezTo>
                    <a:pt x="2605" y="41695"/>
                    <a:pt x="2227" y="41210"/>
                    <a:pt x="1709" y="41038"/>
                  </a:cubicBezTo>
                  <a:close/>
                </a:path>
              </a:pathLst>
            </a:custGeom>
            <a:gradFill>
              <a:gsLst>
                <a:gs pos="0">
                  <a:schemeClr val="accent3"/>
                </a:gs>
                <a:gs pos="35000">
                  <a:schemeClr val="accent3"/>
                </a:gs>
                <a:gs pos="100000">
                  <a:schemeClr val="accent4"/>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3"/>
          <p:cNvSpPr txBox="1">
            <a:spLocks noGrp="1"/>
          </p:cNvSpPr>
          <p:nvPr>
            <p:ph type="title"/>
          </p:nvPr>
        </p:nvSpPr>
        <p:spPr>
          <a:xfrm>
            <a:off x="713225" y="2109175"/>
            <a:ext cx="412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20" name="Google Shape;120;p3"/>
          <p:cNvSpPr txBox="1">
            <a:spLocks noGrp="1"/>
          </p:cNvSpPr>
          <p:nvPr>
            <p:ph type="title" idx="2" hasCustomPrompt="1"/>
          </p:nvPr>
        </p:nvSpPr>
        <p:spPr>
          <a:xfrm>
            <a:off x="713225" y="1155439"/>
            <a:ext cx="11358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3"/>
          <p:cNvSpPr txBox="1">
            <a:spLocks noGrp="1"/>
          </p:cNvSpPr>
          <p:nvPr>
            <p:ph type="subTitle" idx="1"/>
          </p:nvPr>
        </p:nvSpPr>
        <p:spPr>
          <a:xfrm>
            <a:off x="713225" y="2966593"/>
            <a:ext cx="4121700" cy="3696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8"/>
        <p:cNvGrpSpPr/>
        <p:nvPr/>
      </p:nvGrpSpPr>
      <p:grpSpPr>
        <a:xfrm>
          <a:off x="0" y="0"/>
          <a:ext cx="0" cy="0"/>
          <a:chOff x="0" y="0"/>
          <a:chExt cx="0" cy="0"/>
        </a:xfrm>
      </p:grpSpPr>
      <p:sp>
        <p:nvSpPr>
          <p:cNvPr id="199" name="Google Shape;199;p6"/>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201" name="Google Shape;201;p6"/>
          <p:cNvGrpSpPr/>
          <p:nvPr/>
        </p:nvGrpSpPr>
        <p:grpSpPr>
          <a:xfrm rot="5400000">
            <a:off x="1164816" y="3526194"/>
            <a:ext cx="209624" cy="2539086"/>
            <a:chOff x="9" y="2835115"/>
            <a:chExt cx="134668" cy="1631069"/>
          </a:xfrm>
        </p:grpSpPr>
        <p:sp>
          <p:nvSpPr>
            <p:cNvPr id="202" name="Google Shape;202;p6"/>
            <p:cNvSpPr/>
            <p:nvPr/>
          </p:nvSpPr>
          <p:spPr>
            <a:xfrm rot="-5400000">
              <a:off x="-655129" y="3676378"/>
              <a:ext cx="1497053" cy="82558"/>
            </a:xfrm>
            <a:custGeom>
              <a:avLst/>
              <a:gdLst/>
              <a:ahLst/>
              <a:cxnLst/>
              <a:rect l="l" t="t" r="r" b="b"/>
              <a:pathLst>
                <a:path w="34417" h="1898" extrusionOk="0">
                  <a:moveTo>
                    <a:pt x="34060" y="0"/>
                  </a:moveTo>
                  <a:cubicBezTo>
                    <a:pt x="33874" y="0"/>
                    <a:pt x="33760" y="57"/>
                    <a:pt x="33703" y="228"/>
                  </a:cubicBezTo>
                  <a:lnTo>
                    <a:pt x="21694" y="228"/>
                  </a:lnTo>
                  <a:lnTo>
                    <a:pt x="20268" y="1655"/>
                  </a:lnTo>
                  <a:lnTo>
                    <a:pt x="0" y="1655"/>
                  </a:lnTo>
                  <a:lnTo>
                    <a:pt x="0" y="1897"/>
                  </a:lnTo>
                  <a:lnTo>
                    <a:pt x="20382" y="1897"/>
                  </a:lnTo>
                  <a:lnTo>
                    <a:pt x="21751" y="471"/>
                  </a:lnTo>
                  <a:lnTo>
                    <a:pt x="33703" y="471"/>
                  </a:lnTo>
                  <a:cubicBezTo>
                    <a:pt x="33760" y="642"/>
                    <a:pt x="33874" y="713"/>
                    <a:pt x="34060" y="713"/>
                  </a:cubicBezTo>
                  <a:cubicBezTo>
                    <a:pt x="34288" y="713"/>
                    <a:pt x="34416" y="585"/>
                    <a:pt x="34416" y="357"/>
                  </a:cubicBezTo>
                  <a:cubicBezTo>
                    <a:pt x="34416" y="114"/>
                    <a:pt x="34288" y="0"/>
                    <a:pt x="3406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6"/>
            <p:cNvSpPr/>
            <p:nvPr/>
          </p:nvSpPr>
          <p:spPr>
            <a:xfrm rot="-5400000">
              <a:off x="-420003" y="3973575"/>
              <a:ext cx="912621" cy="72597"/>
            </a:xfrm>
            <a:custGeom>
              <a:avLst/>
              <a:gdLst/>
              <a:ahLst/>
              <a:cxnLst/>
              <a:rect l="l" t="t" r="r" b="b"/>
              <a:pathLst>
                <a:path w="20981" h="1669" extrusionOk="0">
                  <a:moveTo>
                    <a:pt x="20567" y="0"/>
                  </a:moveTo>
                  <a:cubicBezTo>
                    <a:pt x="20382" y="0"/>
                    <a:pt x="20210" y="185"/>
                    <a:pt x="20210" y="357"/>
                  </a:cubicBezTo>
                  <a:cubicBezTo>
                    <a:pt x="20210" y="414"/>
                    <a:pt x="20210" y="485"/>
                    <a:pt x="20268" y="542"/>
                  </a:cubicBezTo>
                  <a:lnTo>
                    <a:pt x="19383" y="1426"/>
                  </a:lnTo>
                  <a:lnTo>
                    <a:pt x="0" y="1426"/>
                  </a:lnTo>
                  <a:lnTo>
                    <a:pt x="0" y="1669"/>
                  </a:lnTo>
                  <a:lnTo>
                    <a:pt x="19440" y="1669"/>
                  </a:lnTo>
                  <a:lnTo>
                    <a:pt x="20382" y="713"/>
                  </a:lnTo>
                  <a:lnTo>
                    <a:pt x="20567" y="713"/>
                  </a:lnTo>
                  <a:cubicBezTo>
                    <a:pt x="20810" y="713"/>
                    <a:pt x="20981" y="599"/>
                    <a:pt x="20981" y="357"/>
                  </a:cubicBezTo>
                  <a:cubicBezTo>
                    <a:pt x="20981" y="185"/>
                    <a:pt x="20810" y="0"/>
                    <a:pt x="2056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6"/>
            <p:cNvSpPr/>
            <p:nvPr/>
          </p:nvSpPr>
          <p:spPr>
            <a:xfrm rot="-5400000">
              <a:off x="-388076" y="4029078"/>
              <a:ext cx="843156" cy="31057"/>
            </a:xfrm>
            <a:custGeom>
              <a:avLst/>
              <a:gdLst/>
              <a:ahLst/>
              <a:cxnLst/>
              <a:rect l="l" t="t" r="r" b="b"/>
              <a:pathLst>
                <a:path w="19384" h="714" extrusionOk="0">
                  <a:moveTo>
                    <a:pt x="19027" y="1"/>
                  </a:moveTo>
                  <a:cubicBezTo>
                    <a:pt x="18841" y="1"/>
                    <a:pt x="18727" y="72"/>
                    <a:pt x="18670" y="243"/>
                  </a:cubicBezTo>
                  <a:lnTo>
                    <a:pt x="0" y="243"/>
                  </a:lnTo>
                  <a:lnTo>
                    <a:pt x="0" y="486"/>
                  </a:lnTo>
                  <a:lnTo>
                    <a:pt x="18670" y="486"/>
                  </a:lnTo>
                  <a:cubicBezTo>
                    <a:pt x="18727" y="657"/>
                    <a:pt x="18841" y="714"/>
                    <a:pt x="19027" y="714"/>
                  </a:cubicBezTo>
                  <a:cubicBezTo>
                    <a:pt x="19198" y="714"/>
                    <a:pt x="19383" y="600"/>
                    <a:pt x="19383" y="357"/>
                  </a:cubicBezTo>
                  <a:cubicBezTo>
                    <a:pt x="19383" y="129"/>
                    <a:pt x="19198" y="1"/>
                    <a:pt x="1902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6"/>
            <p:cNvSpPr/>
            <p:nvPr/>
          </p:nvSpPr>
          <p:spPr>
            <a:xfrm rot="-5400000">
              <a:off x="-758457" y="3604107"/>
              <a:ext cx="1631069" cy="93085"/>
            </a:xfrm>
            <a:custGeom>
              <a:avLst/>
              <a:gdLst/>
              <a:ahLst/>
              <a:cxnLst/>
              <a:rect l="l" t="t" r="r" b="b"/>
              <a:pathLst>
                <a:path w="37498" h="2140" extrusionOk="0">
                  <a:moveTo>
                    <a:pt x="37140" y="1"/>
                  </a:moveTo>
                  <a:cubicBezTo>
                    <a:pt x="36969" y="1"/>
                    <a:pt x="36855" y="115"/>
                    <a:pt x="36784" y="243"/>
                  </a:cubicBezTo>
                  <a:lnTo>
                    <a:pt x="21523" y="243"/>
                  </a:lnTo>
                  <a:lnTo>
                    <a:pt x="19911" y="1897"/>
                  </a:lnTo>
                  <a:lnTo>
                    <a:pt x="0" y="1897"/>
                  </a:lnTo>
                  <a:lnTo>
                    <a:pt x="0" y="2140"/>
                  </a:lnTo>
                  <a:lnTo>
                    <a:pt x="20025" y="2140"/>
                  </a:lnTo>
                  <a:lnTo>
                    <a:pt x="21637" y="471"/>
                  </a:lnTo>
                  <a:lnTo>
                    <a:pt x="36784" y="471"/>
                  </a:lnTo>
                  <a:cubicBezTo>
                    <a:pt x="36855" y="657"/>
                    <a:pt x="36969" y="771"/>
                    <a:pt x="37140" y="771"/>
                  </a:cubicBezTo>
                  <a:cubicBezTo>
                    <a:pt x="37326" y="771"/>
                    <a:pt x="37497" y="600"/>
                    <a:pt x="37497" y="357"/>
                  </a:cubicBezTo>
                  <a:cubicBezTo>
                    <a:pt x="37497" y="172"/>
                    <a:pt x="37326" y="1"/>
                    <a:pt x="371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6"/>
          <p:cNvGrpSpPr/>
          <p:nvPr/>
        </p:nvGrpSpPr>
        <p:grpSpPr>
          <a:xfrm rot="-5400000" flipH="1">
            <a:off x="8202187" y="-679108"/>
            <a:ext cx="457158" cy="2310231"/>
            <a:chOff x="1015564" y="2912672"/>
            <a:chExt cx="276730" cy="1398445"/>
          </a:xfrm>
        </p:grpSpPr>
        <p:sp>
          <p:nvSpPr>
            <p:cNvPr id="207" name="Google Shape;207;p6"/>
            <p:cNvSpPr/>
            <p:nvPr/>
          </p:nvSpPr>
          <p:spPr>
            <a:xfrm rot="-5400000">
              <a:off x="996011" y="4014833"/>
              <a:ext cx="455419" cy="137148"/>
            </a:xfrm>
            <a:custGeom>
              <a:avLst/>
              <a:gdLst/>
              <a:ahLst/>
              <a:cxnLst/>
              <a:rect l="l" t="t" r="r" b="b"/>
              <a:pathLst>
                <a:path w="10470" h="3153" extrusionOk="0">
                  <a:moveTo>
                    <a:pt x="1" y="1"/>
                  </a:moveTo>
                  <a:lnTo>
                    <a:pt x="1" y="243"/>
                  </a:lnTo>
                  <a:lnTo>
                    <a:pt x="9928" y="243"/>
                  </a:lnTo>
                  <a:lnTo>
                    <a:pt x="9928" y="2382"/>
                  </a:lnTo>
                  <a:cubicBezTo>
                    <a:pt x="9814" y="2439"/>
                    <a:pt x="9685" y="2611"/>
                    <a:pt x="9685" y="2739"/>
                  </a:cubicBezTo>
                  <a:cubicBezTo>
                    <a:pt x="9685" y="2967"/>
                    <a:pt x="9871" y="3153"/>
                    <a:pt x="10042" y="3153"/>
                  </a:cubicBezTo>
                  <a:cubicBezTo>
                    <a:pt x="10284" y="3153"/>
                    <a:pt x="10470" y="2967"/>
                    <a:pt x="10470" y="2739"/>
                  </a:cubicBezTo>
                  <a:cubicBezTo>
                    <a:pt x="10470" y="2611"/>
                    <a:pt x="10341" y="2439"/>
                    <a:pt x="10170" y="2382"/>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6"/>
            <p:cNvSpPr/>
            <p:nvPr/>
          </p:nvSpPr>
          <p:spPr>
            <a:xfrm rot="-5400000">
              <a:off x="961278" y="3980100"/>
              <a:ext cx="491391" cy="170641"/>
            </a:xfrm>
            <a:custGeom>
              <a:avLst/>
              <a:gdLst/>
              <a:ahLst/>
              <a:cxnLst/>
              <a:rect l="l" t="t" r="r" b="b"/>
              <a:pathLst>
                <a:path w="11297" h="3923" extrusionOk="0">
                  <a:moveTo>
                    <a:pt x="1" y="0"/>
                  </a:moveTo>
                  <a:lnTo>
                    <a:pt x="1" y="229"/>
                  </a:lnTo>
                  <a:lnTo>
                    <a:pt x="10826" y="229"/>
                  </a:lnTo>
                  <a:lnTo>
                    <a:pt x="10826" y="3152"/>
                  </a:lnTo>
                  <a:cubicBezTo>
                    <a:pt x="10641" y="3209"/>
                    <a:pt x="10584" y="3381"/>
                    <a:pt x="10584" y="3509"/>
                  </a:cubicBezTo>
                  <a:cubicBezTo>
                    <a:pt x="10584" y="3737"/>
                    <a:pt x="10698" y="3923"/>
                    <a:pt x="10940" y="3923"/>
                  </a:cubicBezTo>
                  <a:cubicBezTo>
                    <a:pt x="11112" y="3923"/>
                    <a:pt x="11297" y="3737"/>
                    <a:pt x="11297" y="3509"/>
                  </a:cubicBezTo>
                  <a:cubicBezTo>
                    <a:pt x="11297" y="3381"/>
                    <a:pt x="11183" y="3209"/>
                    <a:pt x="11054" y="3152"/>
                  </a:cubicBezTo>
                  <a:lnTo>
                    <a:pt x="1105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6"/>
            <p:cNvSpPr/>
            <p:nvPr/>
          </p:nvSpPr>
          <p:spPr>
            <a:xfrm rot="-5400000">
              <a:off x="536004" y="3681359"/>
              <a:ext cx="1109317" cy="150197"/>
            </a:xfrm>
            <a:custGeom>
              <a:avLst/>
              <a:gdLst/>
              <a:ahLst/>
              <a:cxnLst/>
              <a:rect l="l" t="t" r="r" b="b"/>
              <a:pathLst>
                <a:path w="25503" h="3453" extrusionOk="0">
                  <a:moveTo>
                    <a:pt x="25146" y="0"/>
                  </a:moveTo>
                  <a:cubicBezTo>
                    <a:pt x="24961" y="0"/>
                    <a:pt x="24847" y="57"/>
                    <a:pt x="24790" y="172"/>
                  </a:cubicBezTo>
                  <a:lnTo>
                    <a:pt x="16175" y="172"/>
                  </a:lnTo>
                  <a:lnTo>
                    <a:pt x="13493" y="2853"/>
                  </a:lnTo>
                  <a:lnTo>
                    <a:pt x="13493" y="243"/>
                  </a:lnTo>
                  <a:lnTo>
                    <a:pt x="1" y="243"/>
                  </a:lnTo>
                  <a:lnTo>
                    <a:pt x="1" y="471"/>
                  </a:lnTo>
                  <a:lnTo>
                    <a:pt x="13251" y="471"/>
                  </a:lnTo>
                  <a:lnTo>
                    <a:pt x="13251" y="3452"/>
                  </a:lnTo>
                  <a:lnTo>
                    <a:pt x="16289" y="414"/>
                  </a:lnTo>
                  <a:lnTo>
                    <a:pt x="24790" y="414"/>
                  </a:lnTo>
                  <a:cubicBezTo>
                    <a:pt x="24847" y="599"/>
                    <a:pt x="24961" y="714"/>
                    <a:pt x="25146" y="714"/>
                  </a:cubicBezTo>
                  <a:cubicBezTo>
                    <a:pt x="25374" y="714"/>
                    <a:pt x="25503" y="528"/>
                    <a:pt x="25503" y="357"/>
                  </a:cubicBezTo>
                  <a:cubicBezTo>
                    <a:pt x="25503" y="114"/>
                    <a:pt x="25374" y="0"/>
                    <a:pt x="2514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6"/>
            <p:cNvSpPr/>
            <p:nvPr/>
          </p:nvSpPr>
          <p:spPr>
            <a:xfrm rot="-5400000">
              <a:off x="486982" y="3518809"/>
              <a:ext cx="1398445" cy="186169"/>
            </a:xfrm>
            <a:custGeom>
              <a:avLst/>
              <a:gdLst/>
              <a:ahLst/>
              <a:cxnLst/>
              <a:rect l="l" t="t" r="r" b="b"/>
              <a:pathLst>
                <a:path w="32150" h="4280" extrusionOk="0">
                  <a:moveTo>
                    <a:pt x="1" y="0"/>
                  </a:moveTo>
                  <a:lnTo>
                    <a:pt x="1" y="243"/>
                  </a:lnTo>
                  <a:lnTo>
                    <a:pt x="11539" y="243"/>
                  </a:lnTo>
                  <a:lnTo>
                    <a:pt x="11539" y="4279"/>
                  </a:lnTo>
                  <a:lnTo>
                    <a:pt x="13137" y="4279"/>
                  </a:lnTo>
                  <a:lnTo>
                    <a:pt x="16460" y="956"/>
                  </a:lnTo>
                  <a:lnTo>
                    <a:pt x="31436" y="956"/>
                  </a:lnTo>
                  <a:cubicBezTo>
                    <a:pt x="31507" y="1070"/>
                    <a:pt x="31621" y="1127"/>
                    <a:pt x="31793" y="1127"/>
                  </a:cubicBezTo>
                  <a:cubicBezTo>
                    <a:pt x="31978" y="1127"/>
                    <a:pt x="32149" y="1013"/>
                    <a:pt x="32149" y="770"/>
                  </a:cubicBezTo>
                  <a:cubicBezTo>
                    <a:pt x="32149" y="599"/>
                    <a:pt x="31978" y="414"/>
                    <a:pt x="31793" y="414"/>
                  </a:cubicBezTo>
                  <a:cubicBezTo>
                    <a:pt x="31621" y="414"/>
                    <a:pt x="31436" y="528"/>
                    <a:pt x="31436" y="713"/>
                  </a:cubicBezTo>
                  <a:lnTo>
                    <a:pt x="16403" y="713"/>
                  </a:lnTo>
                  <a:lnTo>
                    <a:pt x="13023" y="4037"/>
                  </a:lnTo>
                  <a:lnTo>
                    <a:pt x="11768" y="4037"/>
                  </a:lnTo>
                  <a:lnTo>
                    <a:pt x="1176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6"/>
            <p:cNvSpPr/>
            <p:nvPr/>
          </p:nvSpPr>
          <p:spPr>
            <a:xfrm rot="-5400000">
              <a:off x="493507" y="3571876"/>
              <a:ext cx="1302881" cy="175599"/>
            </a:xfrm>
            <a:custGeom>
              <a:avLst/>
              <a:gdLst/>
              <a:ahLst/>
              <a:cxnLst/>
              <a:rect l="l" t="t" r="r" b="b"/>
              <a:pathLst>
                <a:path w="29953" h="4037" extrusionOk="0">
                  <a:moveTo>
                    <a:pt x="1" y="0"/>
                  </a:moveTo>
                  <a:lnTo>
                    <a:pt x="1" y="228"/>
                  </a:lnTo>
                  <a:lnTo>
                    <a:pt x="12310" y="228"/>
                  </a:lnTo>
                  <a:lnTo>
                    <a:pt x="12310" y="4036"/>
                  </a:lnTo>
                  <a:lnTo>
                    <a:pt x="13137" y="4036"/>
                  </a:lnTo>
                  <a:lnTo>
                    <a:pt x="16403" y="770"/>
                  </a:lnTo>
                  <a:lnTo>
                    <a:pt x="29183" y="770"/>
                  </a:lnTo>
                  <a:cubicBezTo>
                    <a:pt x="29240" y="941"/>
                    <a:pt x="29425" y="1070"/>
                    <a:pt x="29539" y="1070"/>
                  </a:cubicBezTo>
                  <a:cubicBezTo>
                    <a:pt x="29782" y="1070"/>
                    <a:pt x="29953" y="884"/>
                    <a:pt x="29953" y="642"/>
                  </a:cubicBezTo>
                  <a:cubicBezTo>
                    <a:pt x="29953" y="471"/>
                    <a:pt x="29782" y="285"/>
                    <a:pt x="29539" y="285"/>
                  </a:cubicBezTo>
                  <a:cubicBezTo>
                    <a:pt x="29425" y="285"/>
                    <a:pt x="29240" y="414"/>
                    <a:pt x="29183" y="528"/>
                  </a:cubicBezTo>
                  <a:lnTo>
                    <a:pt x="16289" y="528"/>
                  </a:lnTo>
                  <a:lnTo>
                    <a:pt x="13023" y="3794"/>
                  </a:lnTo>
                  <a:lnTo>
                    <a:pt x="12538" y="3794"/>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14"/>
        <p:cNvGrpSpPr/>
        <p:nvPr/>
      </p:nvGrpSpPr>
      <p:grpSpPr>
        <a:xfrm>
          <a:off x="0" y="0"/>
          <a:ext cx="0" cy="0"/>
          <a:chOff x="0" y="0"/>
          <a:chExt cx="0" cy="0"/>
        </a:xfrm>
      </p:grpSpPr>
      <p:sp>
        <p:nvSpPr>
          <p:cNvPr id="315" name="Google Shape;315;p13"/>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 name="Google Shape;316;p13"/>
          <p:cNvGrpSpPr/>
          <p:nvPr/>
        </p:nvGrpSpPr>
        <p:grpSpPr>
          <a:xfrm>
            <a:off x="405347" y="2571756"/>
            <a:ext cx="994044" cy="3212279"/>
            <a:chOff x="2474121" y="2891575"/>
            <a:chExt cx="439279" cy="1419541"/>
          </a:xfrm>
        </p:grpSpPr>
        <p:sp>
          <p:nvSpPr>
            <p:cNvPr id="317" name="Google Shape;317;p13"/>
            <p:cNvSpPr/>
            <p:nvPr/>
          </p:nvSpPr>
          <p:spPr>
            <a:xfrm rot="-5400000">
              <a:off x="1917918" y="3535251"/>
              <a:ext cx="1419541" cy="132189"/>
            </a:xfrm>
            <a:custGeom>
              <a:avLst/>
              <a:gdLst/>
              <a:ahLst/>
              <a:cxnLst/>
              <a:rect l="l" t="t" r="r" b="b"/>
              <a:pathLst>
                <a:path w="32635" h="3039" extrusionOk="0">
                  <a:moveTo>
                    <a:pt x="1" y="0"/>
                  </a:moveTo>
                  <a:lnTo>
                    <a:pt x="1" y="243"/>
                  </a:lnTo>
                  <a:lnTo>
                    <a:pt x="15818" y="243"/>
                  </a:lnTo>
                  <a:lnTo>
                    <a:pt x="15818" y="2796"/>
                  </a:lnTo>
                  <a:lnTo>
                    <a:pt x="31864" y="2796"/>
                  </a:lnTo>
                  <a:cubicBezTo>
                    <a:pt x="31921" y="2981"/>
                    <a:pt x="32092" y="3038"/>
                    <a:pt x="32221" y="3038"/>
                  </a:cubicBezTo>
                  <a:cubicBezTo>
                    <a:pt x="32449" y="3038"/>
                    <a:pt x="32634" y="2924"/>
                    <a:pt x="32634" y="2682"/>
                  </a:cubicBezTo>
                  <a:cubicBezTo>
                    <a:pt x="32634" y="2496"/>
                    <a:pt x="32449" y="2325"/>
                    <a:pt x="32221" y="2325"/>
                  </a:cubicBezTo>
                  <a:cubicBezTo>
                    <a:pt x="32092" y="2325"/>
                    <a:pt x="31921" y="2439"/>
                    <a:pt x="31864" y="2568"/>
                  </a:cubicBezTo>
                  <a:lnTo>
                    <a:pt x="16046" y="2568"/>
                  </a:lnTo>
                  <a:lnTo>
                    <a:pt x="1604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rot="-5400000">
              <a:off x="2568095" y="3965811"/>
              <a:ext cx="504441" cy="186169"/>
            </a:xfrm>
            <a:custGeom>
              <a:avLst/>
              <a:gdLst/>
              <a:ahLst/>
              <a:cxnLst/>
              <a:rect l="l" t="t" r="r" b="b"/>
              <a:pathLst>
                <a:path w="11597" h="4280" extrusionOk="0">
                  <a:moveTo>
                    <a:pt x="1" y="1"/>
                  </a:moveTo>
                  <a:lnTo>
                    <a:pt x="1" y="243"/>
                  </a:lnTo>
                  <a:lnTo>
                    <a:pt x="11112" y="243"/>
                  </a:lnTo>
                  <a:lnTo>
                    <a:pt x="11112" y="3566"/>
                  </a:lnTo>
                  <a:cubicBezTo>
                    <a:pt x="10940" y="3623"/>
                    <a:pt x="10883" y="3752"/>
                    <a:pt x="10883" y="3923"/>
                  </a:cubicBezTo>
                  <a:cubicBezTo>
                    <a:pt x="10883" y="4108"/>
                    <a:pt x="10997" y="4279"/>
                    <a:pt x="11240" y="4279"/>
                  </a:cubicBezTo>
                  <a:cubicBezTo>
                    <a:pt x="11468" y="4279"/>
                    <a:pt x="11596" y="4108"/>
                    <a:pt x="11596" y="3923"/>
                  </a:cubicBezTo>
                  <a:cubicBezTo>
                    <a:pt x="11596" y="3752"/>
                    <a:pt x="11539" y="3623"/>
                    <a:pt x="11354" y="3566"/>
                  </a:cubicBezTo>
                  <a:lnTo>
                    <a:pt x="1135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rot="-5400000">
              <a:off x="2612136" y="4009852"/>
              <a:ext cx="452331" cy="150197"/>
            </a:xfrm>
            <a:custGeom>
              <a:avLst/>
              <a:gdLst/>
              <a:ahLst/>
              <a:cxnLst/>
              <a:rect l="l" t="t" r="r" b="b"/>
              <a:pathLst>
                <a:path w="10399" h="3453" extrusionOk="0">
                  <a:moveTo>
                    <a:pt x="1" y="1"/>
                  </a:moveTo>
                  <a:lnTo>
                    <a:pt x="1" y="243"/>
                  </a:lnTo>
                  <a:lnTo>
                    <a:pt x="9928" y="243"/>
                  </a:lnTo>
                  <a:lnTo>
                    <a:pt x="9928" y="2739"/>
                  </a:lnTo>
                  <a:cubicBezTo>
                    <a:pt x="9757" y="2796"/>
                    <a:pt x="9628" y="2925"/>
                    <a:pt x="9628" y="3096"/>
                  </a:cubicBezTo>
                  <a:cubicBezTo>
                    <a:pt x="9628" y="3281"/>
                    <a:pt x="9814" y="3452"/>
                    <a:pt x="10042" y="3452"/>
                  </a:cubicBezTo>
                  <a:cubicBezTo>
                    <a:pt x="10227" y="3452"/>
                    <a:pt x="10398" y="3281"/>
                    <a:pt x="10398" y="3096"/>
                  </a:cubicBezTo>
                  <a:cubicBezTo>
                    <a:pt x="10398" y="2925"/>
                    <a:pt x="10284" y="2796"/>
                    <a:pt x="10170" y="2739"/>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rot="-5400000">
              <a:off x="2177879" y="3666157"/>
              <a:ext cx="1160818" cy="129101"/>
            </a:xfrm>
            <a:custGeom>
              <a:avLst/>
              <a:gdLst/>
              <a:ahLst/>
              <a:cxnLst/>
              <a:rect l="l" t="t" r="r" b="b"/>
              <a:pathLst>
                <a:path w="26687" h="2968" extrusionOk="0">
                  <a:moveTo>
                    <a:pt x="1" y="0"/>
                  </a:moveTo>
                  <a:lnTo>
                    <a:pt x="1" y="243"/>
                  </a:lnTo>
                  <a:lnTo>
                    <a:pt x="12310" y="243"/>
                  </a:lnTo>
                  <a:lnTo>
                    <a:pt x="12310" y="2739"/>
                  </a:lnTo>
                  <a:lnTo>
                    <a:pt x="25973" y="2739"/>
                  </a:lnTo>
                  <a:cubicBezTo>
                    <a:pt x="26030" y="2910"/>
                    <a:pt x="26159" y="2967"/>
                    <a:pt x="26330" y="2967"/>
                  </a:cubicBezTo>
                  <a:cubicBezTo>
                    <a:pt x="26572" y="2967"/>
                    <a:pt x="26687" y="2853"/>
                    <a:pt x="26687" y="2611"/>
                  </a:cubicBezTo>
                  <a:cubicBezTo>
                    <a:pt x="26687" y="2439"/>
                    <a:pt x="26572" y="2254"/>
                    <a:pt x="26330" y="2254"/>
                  </a:cubicBezTo>
                  <a:cubicBezTo>
                    <a:pt x="26159" y="2254"/>
                    <a:pt x="26030" y="2382"/>
                    <a:pt x="25973" y="2496"/>
                  </a:cubicBezTo>
                  <a:lnTo>
                    <a:pt x="12538" y="2496"/>
                  </a:lnTo>
                  <a:lnTo>
                    <a:pt x="1253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rot="-5400000">
              <a:off x="2081076" y="3607849"/>
              <a:ext cx="1271867" cy="134668"/>
            </a:xfrm>
            <a:custGeom>
              <a:avLst/>
              <a:gdLst/>
              <a:ahLst/>
              <a:cxnLst/>
              <a:rect l="l" t="t" r="r" b="b"/>
              <a:pathLst>
                <a:path w="29240" h="3096" extrusionOk="0">
                  <a:moveTo>
                    <a:pt x="1" y="1"/>
                  </a:moveTo>
                  <a:lnTo>
                    <a:pt x="1" y="243"/>
                  </a:lnTo>
                  <a:lnTo>
                    <a:pt x="13436" y="243"/>
                  </a:lnTo>
                  <a:lnTo>
                    <a:pt x="13436" y="2853"/>
                  </a:lnTo>
                  <a:lnTo>
                    <a:pt x="28526" y="2853"/>
                  </a:lnTo>
                  <a:cubicBezTo>
                    <a:pt x="28526" y="2967"/>
                    <a:pt x="28712" y="3096"/>
                    <a:pt x="28883" y="3096"/>
                  </a:cubicBezTo>
                  <a:cubicBezTo>
                    <a:pt x="29068" y="3096"/>
                    <a:pt x="29240" y="2910"/>
                    <a:pt x="29240" y="2739"/>
                  </a:cubicBezTo>
                  <a:cubicBezTo>
                    <a:pt x="29240" y="2497"/>
                    <a:pt x="29068" y="2326"/>
                    <a:pt x="28883" y="2326"/>
                  </a:cubicBezTo>
                  <a:cubicBezTo>
                    <a:pt x="28712" y="2326"/>
                    <a:pt x="28526" y="2440"/>
                    <a:pt x="28526" y="2611"/>
                  </a:cubicBezTo>
                  <a:lnTo>
                    <a:pt x="13679" y="2611"/>
                  </a:lnTo>
                  <a:lnTo>
                    <a:pt x="1367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rot="-5400000">
              <a:off x="2065591" y="3641342"/>
              <a:ext cx="1212319" cy="127230"/>
            </a:xfrm>
            <a:custGeom>
              <a:avLst/>
              <a:gdLst/>
              <a:ahLst/>
              <a:cxnLst/>
              <a:rect l="l" t="t" r="r" b="b"/>
              <a:pathLst>
                <a:path w="27871" h="2925" extrusionOk="0">
                  <a:moveTo>
                    <a:pt x="1" y="0"/>
                  </a:moveTo>
                  <a:lnTo>
                    <a:pt x="1" y="243"/>
                  </a:lnTo>
                  <a:lnTo>
                    <a:pt x="14563" y="243"/>
                  </a:lnTo>
                  <a:lnTo>
                    <a:pt x="14563" y="2682"/>
                  </a:lnTo>
                  <a:lnTo>
                    <a:pt x="27157" y="2682"/>
                  </a:lnTo>
                  <a:cubicBezTo>
                    <a:pt x="27229" y="2853"/>
                    <a:pt x="27343" y="2924"/>
                    <a:pt x="27514" y="2924"/>
                  </a:cubicBezTo>
                  <a:cubicBezTo>
                    <a:pt x="27756" y="2924"/>
                    <a:pt x="27870" y="2796"/>
                    <a:pt x="27870" y="2567"/>
                  </a:cubicBezTo>
                  <a:cubicBezTo>
                    <a:pt x="27870" y="2382"/>
                    <a:pt x="27756" y="2211"/>
                    <a:pt x="27514" y="2211"/>
                  </a:cubicBezTo>
                  <a:cubicBezTo>
                    <a:pt x="27343" y="2211"/>
                    <a:pt x="27229" y="2325"/>
                    <a:pt x="27157" y="2439"/>
                  </a:cubicBezTo>
                  <a:lnTo>
                    <a:pt x="14806" y="2439"/>
                  </a:lnTo>
                  <a:lnTo>
                    <a:pt x="1480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rot="-5400000">
              <a:off x="1972508" y="3742473"/>
              <a:ext cx="1103749" cy="33537"/>
            </a:xfrm>
            <a:custGeom>
              <a:avLst/>
              <a:gdLst/>
              <a:ahLst/>
              <a:cxnLst/>
              <a:rect l="l" t="t" r="r" b="b"/>
              <a:pathLst>
                <a:path w="25375" h="771" extrusionOk="0">
                  <a:moveTo>
                    <a:pt x="25018" y="1"/>
                  </a:moveTo>
                  <a:cubicBezTo>
                    <a:pt x="24847" y="1"/>
                    <a:pt x="24733" y="115"/>
                    <a:pt x="24661" y="300"/>
                  </a:cubicBezTo>
                  <a:lnTo>
                    <a:pt x="1" y="300"/>
                  </a:lnTo>
                  <a:lnTo>
                    <a:pt x="1" y="528"/>
                  </a:lnTo>
                  <a:lnTo>
                    <a:pt x="24661" y="528"/>
                  </a:lnTo>
                  <a:cubicBezTo>
                    <a:pt x="24733" y="657"/>
                    <a:pt x="24847" y="771"/>
                    <a:pt x="25018" y="771"/>
                  </a:cubicBezTo>
                  <a:cubicBezTo>
                    <a:pt x="25260" y="771"/>
                    <a:pt x="25374" y="600"/>
                    <a:pt x="25374" y="414"/>
                  </a:cubicBezTo>
                  <a:cubicBezTo>
                    <a:pt x="25374" y="172"/>
                    <a:pt x="25260" y="1"/>
                    <a:pt x="25018"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rot="-5400000">
              <a:off x="2020290" y="3823748"/>
              <a:ext cx="941199" cy="33537"/>
            </a:xfrm>
            <a:custGeom>
              <a:avLst/>
              <a:gdLst/>
              <a:ahLst/>
              <a:cxnLst/>
              <a:rect l="l" t="t" r="r" b="b"/>
              <a:pathLst>
                <a:path w="21638" h="771" extrusionOk="0">
                  <a:moveTo>
                    <a:pt x="21281" y="0"/>
                  </a:moveTo>
                  <a:cubicBezTo>
                    <a:pt x="21095" y="0"/>
                    <a:pt x="20924" y="114"/>
                    <a:pt x="20924" y="229"/>
                  </a:cubicBezTo>
                  <a:lnTo>
                    <a:pt x="1" y="229"/>
                  </a:lnTo>
                  <a:lnTo>
                    <a:pt x="1" y="471"/>
                  </a:lnTo>
                  <a:lnTo>
                    <a:pt x="20924" y="471"/>
                  </a:lnTo>
                  <a:cubicBezTo>
                    <a:pt x="20924" y="656"/>
                    <a:pt x="21095" y="771"/>
                    <a:pt x="21281" y="771"/>
                  </a:cubicBezTo>
                  <a:cubicBezTo>
                    <a:pt x="21452" y="771"/>
                    <a:pt x="21637" y="585"/>
                    <a:pt x="21637" y="357"/>
                  </a:cubicBezTo>
                  <a:cubicBezTo>
                    <a:pt x="21637" y="172"/>
                    <a:pt x="21452" y="0"/>
                    <a:pt x="2128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3"/>
          <p:cNvGrpSpPr/>
          <p:nvPr/>
        </p:nvGrpSpPr>
        <p:grpSpPr>
          <a:xfrm rot="-5400000">
            <a:off x="8584962" y="164005"/>
            <a:ext cx="1220922" cy="2928361"/>
            <a:chOff x="3117442" y="2754471"/>
            <a:chExt cx="648978" cy="1556645"/>
          </a:xfrm>
        </p:grpSpPr>
        <p:sp>
          <p:nvSpPr>
            <p:cNvPr id="326" name="Google Shape;326;p13"/>
            <p:cNvSpPr/>
            <p:nvPr/>
          </p:nvSpPr>
          <p:spPr>
            <a:xfrm rot="-5400000">
              <a:off x="2522788" y="3592320"/>
              <a:ext cx="1313451" cy="124142"/>
            </a:xfrm>
            <a:custGeom>
              <a:avLst/>
              <a:gdLst/>
              <a:ahLst/>
              <a:cxnLst/>
              <a:rect l="l" t="t" r="r" b="b"/>
              <a:pathLst>
                <a:path w="30196" h="2854" extrusionOk="0">
                  <a:moveTo>
                    <a:pt x="15276" y="1"/>
                  </a:moveTo>
                  <a:lnTo>
                    <a:pt x="12666" y="2625"/>
                  </a:lnTo>
                  <a:lnTo>
                    <a:pt x="1" y="2625"/>
                  </a:lnTo>
                  <a:lnTo>
                    <a:pt x="1" y="2854"/>
                  </a:lnTo>
                  <a:lnTo>
                    <a:pt x="12780" y="2854"/>
                  </a:lnTo>
                  <a:lnTo>
                    <a:pt x="15390" y="243"/>
                  </a:lnTo>
                  <a:lnTo>
                    <a:pt x="23235" y="243"/>
                  </a:lnTo>
                  <a:lnTo>
                    <a:pt x="25374" y="2383"/>
                  </a:lnTo>
                  <a:lnTo>
                    <a:pt x="29425" y="2383"/>
                  </a:lnTo>
                  <a:cubicBezTo>
                    <a:pt x="29482" y="2554"/>
                    <a:pt x="29596" y="2625"/>
                    <a:pt x="29782" y="2625"/>
                  </a:cubicBezTo>
                  <a:cubicBezTo>
                    <a:pt x="30010" y="2625"/>
                    <a:pt x="30195" y="2497"/>
                    <a:pt x="30195" y="2269"/>
                  </a:cubicBezTo>
                  <a:cubicBezTo>
                    <a:pt x="30195" y="2083"/>
                    <a:pt x="30010" y="1912"/>
                    <a:pt x="29782" y="1912"/>
                  </a:cubicBezTo>
                  <a:cubicBezTo>
                    <a:pt x="29653" y="1912"/>
                    <a:pt x="29482" y="1969"/>
                    <a:pt x="29425" y="2140"/>
                  </a:cubicBezTo>
                  <a:lnTo>
                    <a:pt x="25503" y="2140"/>
                  </a:lnTo>
                  <a:lnTo>
                    <a:pt x="23306"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rot="-5400000">
              <a:off x="3104412" y="3972336"/>
              <a:ext cx="644024" cy="33537"/>
            </a:xfrm>
            <a:custGeom>
              <a:avLst/>
              <a:gdLst/>
              <a:ahLst/>
              <a:cxnLst/>
              <a:rect l="l" t="t" r="r" b="b"/>
              <a:pathLst>
                <a:path w="14806" h="771" extrusionOk="0">
                  <a:moveTo>
                    <a:pt x="14392" y="1"/>
                  </a:moveTo>
                  <a:cubicBezTo>
                    <a:pt x="14264" y="1"/>
                    <a:pt x="14092" y="115"/>
                    <a:pt x="14035" y="300"/>
                  </a:cubicBezTo>
                  <a:lnTo>
                    <a:pt x="1" y="300"/>
                  </a:lnTo>
                  <a:lnTo>
                    <a:pt x="1" y="543"/>
                  </a:lnTo>
                  <a:lnTo>
                    <a:pt x="14035" y="543"/>
                  </a:lnTo>
                  <a:cubicBezTo>
                    <a:pt x="14092" y="657"/>
                    <a:pt x="14264" y="771"/>
                    <a:pt x="14392" y="771"/>
                  </a:cubicBezTo>
                  <a:cubicBezTo>
                    <a:pt x="14620" y="771"/>
                    <a:pt x="14806" y="600"/>
                    <a:pt x="14806" y="414"/>
                  </a:cubicBezTo>
                  <a:cubicBezTo>
                    <a:pt x="14806" y="186"/>
                    <a:pt x="14620" y="1"/>
                    <a:pt x="1439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rot="-5400000">
              <a:off x="3456174" y="4000870"/>
              <a:ext cx="452331" cy="168161"/>
            </a:xfrm>
            <a:custGeom>
              <a:avLst/>
              <a:gdLst/>
              <a:ahLst/>
              <a:cxnLst/>
              <a:rect l="l" t="t" r="r" b="b"/>
              <a:pathLst>
                <a:path w="10399" h="3866" extrusionOk="0">
                  <a:moveTo>
                    <a:pt x="1" y="1"/>
                  </a:moveTo>
                  <a:lnTo>
                    <a:pt x="1" y="243"/>
                  </a:lnTo>
                  <a:lnTo>
                    <a:pt x="9928" y="243"/>
                  </a:lnTo>
                  <a:lnTo>
                    <a:pt x="9928" y="3153"/>
                  </a:lnTo>
                  <a:cubicBezTo>
                    <a:pt x="9757" y="3153"/>
                    <a:pt x="9628" y="3338"/>
                    <a:pt x="9628" y="3509"/>
                  </a:cubicBezTo>
                  <a:cubicBezTo>
                    <a:pt x="9628" y="3695"/>
                    <a:pt x="9814" y="3866"/>
                    <a:pt x="10042" y="3866"/>
                  </a:cubicBezTo>
                  <a:cubicBezTo>
                    <a:pt x="10227" y="3866"/>
                    <a:pt x="10398" y="3695"/>
                    <a:pt x="10398" y="3509"/>
                  </a:cubicBezTo>
                  <a:cubicBezTo>
                    <a:pt x="10398" y="3338"/>
                    <a:pt x="10284" y="3153"/>
                    <a:pt x="10170" y="3153"/>
                  </a:cubicBezTo>
                  <a:lnTo>
                    <a:pt x="1017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rot="-5400000">
              <a:off x="3085206" y="3642908"/>
              <a:ext cx="1140330" cy="196087"/>
            </a:xfrm>
            <a:custGeom>
              <a:avLst/>
              <a:gdLst/>
              <a:ahLst/>
              <a:cxnLst/>
              <a:rect l="l" t="t" r="r" b="b"/>
              <a:pathLst>
                <a:path w="26216" h="4508" extrusionOk="0">
                  <a:moveTo>
                    <a:pt x="25859" y="0"/>
                  </a:moveTo>
                  <a:cubicBezTo>
                    <a:pt x="25674" y="0"/>
                    <a:pt x="25560" y="114"/>
                    <a:pt x="25503" y="229"/>
                  </a:cubicBezTo>
                  <a:lnTo>
                    <a:pt x="16531" y="229"/>
                  </a:lnTo>
                  <a:lnTo>
                    <a:pt x="12481" y="4279"/>
                  </a:lnTo>
                  <a:lnTo>
                    <a:pt x="11240" y="4279"/>
                  </a:lnTo>
                  <a:lnTo>
                    <a:pt x="11240" y="57"/>
                  </a:lnTo>
                  <a:lnTo>
                    <a:pt x="1" y="57"/>
                  </a:lnTo>
                  <a:lnTo>
                    <a:pt x="1" y="286"/>
                  </a:lnTo>
                  <a:lnTo>
                    <a:pt x="10997" y="286"/>
                  </a:lnTo>
                  <a:lnTo>
                    <a:pt x="10997" y="4507"/>
                  </a:lnTo>
                  <a:lnTo>
                    <a:pt x="12609" y="4507"/>
                  </a:lnTo>
                  <a:lnTo>
                    <a:pt x="16645" y="471"/>
                  </a:lnTo>
                  <a:lnTo>
                    <a:pt x="25503" y="471"/>
                  </a:lnTo>
                  <a:cubicBezTo>
                    <a:pt x="25560" y="642"/>
                    <a:pt x="25674" y="771"/>
                    <a:pt x="25859" y="771"/>
                  </a:cubicBezTo>
                  <a:cubicBezTo>
                    <a:pt x="26087" y="771"/>
                    <a:pt x="26216" y="585"/>
                    <a:pt x="26216" y="357"/>
                  </a:cubicBezTo>
                  <a:cubicBezTo>
                    <a:pt x="26216" y="171"/>
                    <a:pt x="26087" y="0"/>
                    <a:pt x="2585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rot="-5400000">
              <a:off x="2913348" y="3546126"/>
              <a:ext cx="1336374" cy="193607"/>
            </a:xfrm>
            <a:custGeom>
              <a:avLst/>
              <a:gdLst/>
              <a:ahLst/>
              <a:cxnLst/>
              <a:rect l="l" t="t" r="r" b="b"/>
              <a:pathLst>
                <a:path w="30723" h="4451" extrusionOk="0">
                  <a:moveTo>
                    <a:pt x="30309" y="1"/>
                  </a:moveTo>
                  <a:cubicBezTo>
                    <a:pt x="30195" y="1"/>
                    <a:pt x="30010" y="115"/>
                    <a:pt x="29953" y="300"/>
                  </a:cubicBezTo>
                  <a:lnTo>
                    <a:pt x="16232" y="300"/>
                  </a:lnTo>
                  <a:lnTo>
                    <a:pt x="12609" y="3866"/>
                  </a:lnTo>
                  <a:lnTo>
                    <a:pt x="12609" y="714"/>
                  </a:lnTo>
                  <a:lnTo>
                    <a:pt x="1" y="714"/>
                  </a:lnTo>
                  <a:lnTo>
                    <a:pt x="1" y="956"/>
                  </a:lnTo>
                  <a:lnTo>
                    <a:pt x="12367" y="956"/>
                  </a:lnTo>
                  <a:lnTo>
                    <a:pt x="12367" y="4451"/>
                  </a:lnTo>
                  <a:lnTo>
                    <a:pt x="16346" y="528"/>
                  </a:lnTo>
                  <a:lnTo>
                    <a:pt x="29953" y="528"/>
                  </a:lnTo>
                  <a:cubicBezTo>
                    <a:pt x="30010" y="657"/>
                    <a:pt x="30195" y="771"/>
                    <a:pt x="30309" y="771"/>
                  </a:cubicBezTo>
                  <a:cubicBezTo>
                    <a:pt x="30552" y="771"/>
                    <a:pt x="30723" y="600"/>
                    <a:pt x="30723" y="414"/>
                  </a:cubicBezTo>
                  <a:cubicBezTo>
                    <a:pt x="30723" y="172"/>
                    <a:pt x="30552" y="1"/>
                    <a:pt x="3030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rot="-5400000">
              <a:off x="2875811" y="3622116"/>
              <a:ext cx="1233415" cy="144586"/>
            </a:xfrm>
            <a:custGeom>
              <a:avLst/>
              <a:gdLst/>
              <a:ahLst/>
              <a:cxnLst/>
              <a:rect l="l" t="t" r="r" b="b"/>
              <a:pathLst>
                <a:path w="28356" h="3324" extrusionOk="0">
                  <a:moveTo>
                    <a:pt x="27942" y="0"/>
                  </a:moveTo>
                  <a:cubicBezTo>
                    <a:pt x="27813" y="0"/>
                    <a:pt x="27642" y="114"/>
                    <a:pt x="27585" y="228"/>
                  </a:cubicBezTo>
                  <a:lnTo>
                    <a:pt x="16175" y="228"/>
                  </a:lnTo>
                  <a:lnTo>
                    <a:pt x="13679" y="2796"/>
                  </a:lnTo>
                  <a:lnTo>
                    <a:pt x="13679" y="1127"/>
                  </a:lnTo>
                  <a:lnTo>
                    <a:pt x="1" y="1127"/>
                  </a:lnTo>
                  <a:lnTo>
                    <a:pt x="1" y="1369"/>
                  </a:lnTo>
                  <a:lnTo>
                    <a:pt x="13436" y="1369"/>
                  </a:lnTo>
                  <a:lnTo>
                    <a:pt x="13436" y="3323"/>
                  </a:lnTo>
                  <a:lnTo>
                    <a:pt x="16289" y="471"/>
                  </a:lnTo>
                  <a:lnTo>
                    <a:pt x="27585" y="471"/>
                  </a:lnTo>
                  <a:cubicBezTo>
                    <a:pt x="27642" y="656"/>
                    <a:pt x="27813" y="770"/>
                    <a:pt x="27942" y="770"/>
                  </a:cubicBezTo>
                  <a:cubicBezTo>
                    <a:pt x="28170" y="770"/>
                    <a:pt x="28355" y="585"/>
                    <a:pt x="28355" y="357"/>
                  </a:cubicBezTo>
                  <a:cubicBezTo>
                    <a:pt x="28355" y="171"/>
                    <a:pt x="28170" y="0"/>
                    <a:pt x="2794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rot="-5400000">
              <a:off x="2601887" y="3552324"/>
              <a:ext cx="1419541" cy="98043"/>
            </a:xfrm>
            <a:custGeom>
              <a:avLst/>
              <a:gdLst/>
              <a:ahLst/>
              <a:cxnLst/>
              <a:rect l="l" t="t" r="r" b="b"/>
              <a:pathLst>
                <a:path w="32635" h="2254" extrusionOk="0">
                  <a:moveTo>
                    <a:pt x="16289" y="0"/>
                  </a:moveTo>
                  <a:lnTo>
                    <a:pt x="14321" y="1897"/>
                  </a:lnTo>
                  <a:lnTo>
                    <a:pt x="1" y="1897"/>
                  </a:lnTo>
                  <a:lnTo>
                    <a:pt x="1" y="2140"/>
                  </a:lnTo>
                  <a:lnTo>
                    <a:pt x="14449" y="2140"/>
                  </a:lnTo>
                  <a:lnTo>
                    <a:pt x="16346" y="229"/>
                  </a:lnTo>
                  <a:lnTo>
                    <a:pt x="21395" y="229"/>
                  </a:lnTo>
                  <a:lnTo>
                    <a:pt x="23178" y="2012"/>
                  </a:lnTo>
                  <a:lnTo>
                    <a:pt x="31864" y="2012"/>
                  </a:lnTo>
                  <a:cubicBezTo>
                    <a:pt x="31921" y="2197"/>
                    <a:pt x="32092" y="2254"/>
                    <a:pt x="32221" y="2254"/>
                  </a:cubicBezTo>
                  <a:cubicBezTo>
                    <a:pt x="32449" y="2254"/>
                    <a:pt x="32634" y="2140"/>
                    <a:pt x="32634" y="1897"/>
                  </a:cubicBezTo>
                  <a:cubicBezTo>
                    <a:pt x="32634" y="1655"/>
                    <a:pt x="32449" y="1541"/>
                    <a:pt x="32221" y="1541"/>
                  </a:cubicBezTo>
                  <a:cubicBezTo>
                    <a:pt x="32035" y="1541"/>
                    <a:pt x="31921" y="1655"/>
                    <a:pt x="31864" y="1783"/>
                  </a:cubicBezTo>
                  <a:lnTo>
                    <a:pt x="23306" y="1783"/>
                  </a:lnTo>
                  <a:lnTo>
                    <a:pt x="2152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rot="-5400000">
              <a:off x="2574592" y="3483446"/>
              <a:ext cx="1556645" cy="98696"/>
            </a:xfrm>
            <a:custGeom>
              <a:avLst/>
              <a:gdLst/>
              <a:ahLst/>
              <a:cxnLst/>
              <a:rect l="l" t="t" r="r" b="b"/>
              <a:pathLst>
                <a:path w="35787" h="2269" extrusionOk="0">
                  <a:moveTo>
                    <a:pt x="16703" y="1"/>
                  </a:moveTo>
                  <a:lnTo>
                    <a:pt x="14806" y="1841"/>
                  </a:lnTo>
                  <a:lnTo>
                    <a:pt x="1" y="1841"/>
                  </a:lnTo>
                  <a:lnTo>
                    <a:pt x="1" y="2083"/>
                  </a:lnTo>
                  <a:lnTo>
                    <a:pt x="14920" y="2083"/>
                  </a:lnTo>
                  <a:lnTo>
                    <a:pt x="16760" y="243"/>
                  </a:lnTo>
                  <a:lnTo>
                    <a:pt x="20810" y="243"/>
                  </a:lnTo>
                  <a:lnTo>
                    <a:pt x="22593" y="2026"/>
                  </a:lnTo>
                  <a:lnTo>
                    <a:pt x="35002" y="2026"/>
                  </a:lnTo>
                  <a:cubicBezTo>
                    <a:pt x="35073" y="2140"/>
                    <a:pt x="35244" y="2269"/>
                    <a:pt x="35358" y="2269"/>
                  </a:cubicBezTo>
                  <a:cubicBezTo>
                    <a:pt x="35601" y="2269"/>
                    <a:pt x="35786" y="2083"/>
                    <a:pt x="35786" y="1912"/>
                  </a:cubicBezTo>
                  <a:cubicBezTo>
                    <a:pt x="35786" y="1670"/>
                    <a:pt x="35601" y="1484"/>
                    <a:pt x="35358" y="1484"/>
                  </a:cubicBezTo>
                  <a:cubicBezTo>
                    <a:pt x="35244" y="1484"/>
                    <a:pt x="35073" y="1613"/>
                    <a:pt x="35002" y="1784"/>
                  </a:cubicBezTo>
                  <a:lnTo>
                    <a:pt x="22650" y="1784"/>
                  </a:lnTo>
                  <a:lnTo>
                    <a:pt x="20924"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rot="-5400000">
              <a:off x="2516589" y="3511045"/>
              <a:ext cx="1499576" cy="100566"/>
            </a:xfrm>
            <a:custGeom>
              <a:avLst/>
              <a:gdLst/>
              <a:ahLst/>
              <a:cxnLst/>
              <a:rect l="l" t="t" r="r" b="b"/>
              <a:pathLst>
                <a:path w="34475" h="2312" extrusionOk="0">
                  <a:moveTo>
                    <a:pt x="15747" y="1"/>
                  </a:moveTo>
                  <a:lnTo>
                    <a:pt x="13679" y="2012"/>
                  </a:lnTo>
                  <a:lnTo>
                    <a:pt x="1" y="2012"/>
                  </a:lnTo>
                  <a:lnTo>
                    <a:pt x="1" y="2254"/>
                  </a:lnTo>
                  <a:lnTo>
                    <a:pt x="13793" y="2254"/>
                  </a:lnTo>
                  <a:lnTo>
                    <a:pt x="15818" y="229"/>
                  </a:lnTo>
                  <a:lnTo>
                    <a:pt x="22108" y="229"/>
                  </a:lnTo>
                  <a:lnTo>
                    <a:pt x="24019" y="2069"/>
                  </a:lnTo>
                  <a:lnTo>
                    <a:pt x="33761" y="2069"/>
                  </a:lnTo>
                  <a:cubicBezTo>
                    <a:pt x="33818" y="2197"/>
                    <a:pt x="33932" y="2311"/>
                    <a:pt x="34117" y="2311"/>
                  </a:cubicBezTo>
                  <a:cubicBezTo>
                    <a:pt x="34289" y="2311"/>
                    <a:pt x="34474" y="2140"/>
                    <a:pt x="34474" y="1955"/>
                  </a:cubicBezTo>
                  <a:cubicBezTo>
                    <a:pt x="34474" y="1712"/>
                    <a:pt x="34289" y="1541"/>
                    <a:pt x="34117" y="1541"/>
                  </a:cubicBezTo>
                  <a:cubicBezTo>
                    <a:pt x="33932" y="1541"/>
                    <a:pt x="33761" y="1655"/>
                    <a:pt x="33761" y="1841"/>
                  </a:cubicBezTo>
                  <a:lnTo>
                    <a:pt x="24076" y="1841"/>
                  </a:lnTo>
                  <a:lnTo>
                    <a:pt x="2223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rot="-5400000">
              <a:off x="2595407" y="3628314"/>
              <a:ext cx="1251380" cy="114224"/>
            </a:xfrm>
            <a:custGeom>
              <a:avLst/>
              <a:gdLst/>
              <a:ahLst/>
              <a:cxnLst/>
              <a:rect l="l" t="t" r="r" b="b"/>
              <a:pathLst>
                <a:path w="28769" h="2626" extrusionOk="0">
                  <a:moveTo>
                    <a:pt x="15519" y="1"/>
                  </a:moveTo>
                  <a:lnTo>
                    <a:pt x="13137" y="2383"/>
                  </a:lnTo>
                  <a:lnTo>
                    <a:pt x="1" y="2383"/>
                  </a:lnTo>
                  <a:lnTo>
                    <a:pt x="1" y="2625"/>
                  </a:lnTo>
                  <a:lnTo>
                    <a:pt x="13251" y="2625"/>
                  </a:lnTo>
                  <a:lnTo>
                    <a:pt x="15633" y="243"/>
                  </a:lnTo>
                  <a:lnTo>
                    <a:pt x="22707" y="243"/>
                  </a:lnTo>
                  <a:lnTo>
                    <a:pt x="24547" y="2083"/>
                  </a:lnTo>
                  <a:lnTo>
                    <a:pt x="28056" y="2083"/>
                  </a:lnTo>
                  <a:cubicBezTo>
                    <a:pt x="28056" y="2268"/>
                    <a:pt x="28227" y="2383"/>
                    <a:pt x="28412" y="2383"/>
                  </a:cubicBezTo>
                  <a:cubicBezTo>
                    <a:pt x="28583" y="2383"/>
                    <a:pt x="28769" y="2197"/>
                    <a:pt x="28769" y="1969"/>
                  </a:cubicBezTo>
                  <a:cubicBezTo>
                    <a:pt x="28769" y="1784"/>
                    <a:pt x="28583" y="1612"/>
                    <a:pt x="28412" y="1612"/>
                  </a:cubicBezTo>
                  <a:cubicBezTo>
                    <a:pt x="28227" y="1612"/>
                    <a:pt x="28113" y="1726"/>
                    <a:pt x="28056" y="1841"/>
                  </a:cubicBezTo>
                  <a:lnTo>
                    <a:pt x="24661" y="1841"/>
                  </a:lnTo>
                  <a:lnTo>
                    <a:pt x="22821"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 name="Google Shape;33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37" name="Google Shape;337;p13"/>
          <p:cNvSpPr txBox="1">
            <a:spLocks noGrp="1"/>
          </p:cNvSpPr>
          <p:nvPr>
            <p:ph type="subTitle" idx="1"/>
          </p:nvPr>
        </p:nvSpPr>
        <p:spPr>
          <a:xfrm>
            <a:off x="1761313"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13"/>
          <p:cNvSpPr txBox="1">
            <a:spLocks noGrp="1"/>
          </p:cNvSpPr>
          <p:nvPr>
            <p:ph type="subTitle" idx="2"/>
          </p:nvPr>
        </p:nvSpPr>
        <p:spPr>
          <a:xfrm>
            <a:off x="4858838" y="2277409"/>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13"/>
          <p:cNvSpPr txBox="1">
            <a:spLocks noGrp="1"/>
          </p:cNvSpPr>
          <p:nvPr>
            <p:ph type="subTitle" idx="3"/>
          </p:nvPr>
        </p:nvSpPr>
        <p:spPr>
          <a:xfrm>
            <a:off x="1761313"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13"/>
          <p:cNvSpPr txBox="1">
            <a:spLocks noGrp="1"/>
          </p:cNvSpPr>
          <p:nvPr>
            <p:ph type="subTitle" idx="4"/>
          </p:nvPr>
        </p:nvSpPr>
        <p:spPr>
          <a:xfrm>
            <a:off x="4858838" y="3973584"/>
            <a:ext cx="2523900" cy="604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13"/>
          <p:cNvSpPr txBox="1">
            <a:spLocks noGrp="1"/>
          </p:cNvSpPr>
          <p:nvPr>
            <p:ph type="title" idx="5" hasCustomPrompt="1"/>
          </p:nvPr>
        </p:nvSpPr>
        <p:spPr>
          <a:xfrm>
            <a:off x="2639386"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2" name="Google Shape;342;p13"/>
          <p:cNvSpPr txBox="1">
            <a:spLocks noGrp="1"/>
          </p:cNvSpPr>
          <p:nvPr>
            <p:ph type="title" idx="6" hasCustomPrompt="1"/>
          </p:nvPr>
        </p:nvSpPr>
        <p:spPr>
          <a:xfrm>
            <a:off x="2639386"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3" name="Google Shape;343;p13"/>
          <p:cNvSpPr txBox="1">
            <a:spLocks noGrp="1"/>
          </p:cNvSpPr>
          <p:nvPr>
            <p:ph type="title" idx="7" hasCustomPrompt="1"/>
          </p:nvPr>
        </p:nvSpPr>
        <p:spPr>
          <a:xfrm>
            <a:off x="5736911" y="1295400"/>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4" name="Google Shape;344;p13"/>
          <p:cNvSpPr txBox="1">
            <a:spLocks noGrp="1"/>
          </p:cNvSpPr>
          <p:nvPr>
            <p:ph type="title" idx="8" hasCustomPrompt="1"/>
          </p:nvPr>
        </p:nvSpPr>
        <p:spPr>
          <a:xfrm>
            <a:off x="5736911" y="3016825"/>
            <a:ext cx="767100" cy="555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subTitle" idx="9"/>
          </p:nvPr>
        </p:nvSpPr>
        <p:spPr>
          <a:xfrm>
            <a:off x="1761325"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6" name="Google Shape;346;p13"/>
          <p:cNvSpPr txBox="1">
            <a:spLocks noGrp="1"/>
          </p:cNvSpPr>
          <p:nvPr>
            <p:ph type="subTitle" idx="13"/>
          </p:nvPr>
        </p:nvSpPr>
        <p:spPr>
          <a:xfrm>
            <a:off x="4858851" y="1851000"/>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7" name="Google Shape;347;p13"/>
          <p:cNvSpPr txBox="1">
            <a:spLocks noGrp="1"/>
          </p:cNvSpPr>
          <p:nvPr>
            <p:ph type="subTitle" idx="14"/>
          </p:nvPr>
        </p:nvSpPr>
        <p:spPr>
          <a:xfrm>
            <a:off x="1761325"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8" name="Google Shape;348;p13"/>
          <p:cNvSpPr txBox="1">
            <a:spLocks noGrp="1"/>
          </p:cNvSpPr>
          <p:nvPr>
            <p:ph type="subTitle" idx="15"/>
          </p:nvPr>
        </p:nvSpPr>
        <p:spPr>
          <a:xfrm>
            <a:off x="4858851" y="3547175"/>
            <a:ext cx="2523900" cy="51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000">
                <a:latin typeface="Anton"/>
                <a:ea typeface="Anton"/>
                <a:cs typeface="Anton"/>
                <a:sym typeface="Anton"/>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4">
  <p:cSld name="ONE_COLUMN_TEXT_2">
    <p:spTree>
      <p:nvGrpSpPr>
        <p:cNvPr id="1" name="Shape 526"/>
        <p:cNvGrpSpPr/>
        <p:nvPr/>
      </p:nvGrpSpPr>
      <p:grpSpPr>
        <a:xfrm>
          <a:off x="0" y="0"/>
          <a:ext cx="0" cy="0"/>
          <a:chOff x="0" y="0"/>
          <a:chExt cx="0" cy="0"/>
        </a:xfrm>
      </p:grpSpPr>
      <p:sp>
        <p:nvSpPr>
          <p:cNvPr id="527" name="Google Shape;527;p2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22"/>
          <p:cNvGrpSpPr/>
          <p:nvPr/>
        </p:nvGrpSpPr>
        <p:grpSpPr>
          <a:xfrm>
            <a:off x="6288929" y="3163786"/>
            <a:ext cx="1202441" cy="2581088"/>
            <a:chOff x="5452016" y="2824589"/>
            <a:chExt cx="689908" cy="1480916"/>
          </a:xfrm>
        </p:grpSpPr>
        <p:sp>
          <p:nvSpPr>
            <p:cNvPr id="529" name="Google Shape;529;p22"/>
            <p:cNvSpPr/>
            <p:nvPr/>
          </p:nvSpPr>
          <p:spPr>
            <a:xfrm rot="-5400000">
              <a:off x="5392462" y="3556043"/>
              <a:ext cx="1325804" cy="173120"/>
            </a:xfrm>
            <a:custGeom>
              <a:avLst/>
              <a:gdLst/>
              <a:ahLst/>
              <a:cxnLst/>
              <a:rect l="l" t="t" r="r" b="b"/>
              <a:pathLst>
                <a:path w="30480" h="3980" extrusionOk="0">
                  <a:moveTo>
                    <a:pt x="30066" y="0"/>
                  </a:moveTo>
                  <a:cubicBezTo>
                    <a:pt x="29952" y="0"/>
                    <a:pt x="29767" y="114"/>
                    <a:pt x="29710" y="300"/>
                  </a:cubicBezTo>
                  <a:lnTo>
                    <a:pt x="17829" y="300"/>
                  </a:lnTo>
                  <a:lnTo>
                    <a:pt x="14377" y="3751"/>
                  </a:lnTo>
                  <a:lnTo>
                    <a:pt x="11467" y="3751"/>
                  </a:lnTo>
                  <a:lnTo>
                    <a:pt x="11467" y="357"/>
                  </a:lnTo>
                  <a:lnTo>
                    <a:pt x="0" y="357"/>
                  </a:lnTo>
                  <a:lnTo>
                    <a:pt x="0" y="599"/>
                  </a:lnTo>
                  <a:lnTo>
                    <a:pt x="11225" y="599"/>
                  </a:lnTo>
                  <a:lnTo>
                    <a:pt x="11225" y="3979"/>
                  </a:lnTo>
                  <a:lnTo>
                    <a:pt x="14491" y="3979"/>
                  </a:lnTo>
                  <a:lnTo>
                    <a:pt x="17943" y="542"/>
                  </a:lnTo>
                  <a:lnTo>
                    <a:pt x="29710" y="542"/>
                  </a:lnTo>
                  <a:cubicBezTo>
                    <a:pt x="29767" y="656"/>
                    <a:pt x="29952" y="770"/>
                    <a:pt x="30066" y="770"/>
                  </a:cubicBezTo>
                  <a:cubicBezTo>
                    <a:pt x="30309" y="770"/>
                    <a:pt x="30480" y="599"/>
                    <a:pt x="30480" y="414"/>
                  </a:cubicBezTo>
                  <a:cubicBezTo>
                    <a:pt x="30480" y="185"/>
                    <a:pt x="30309" y="0"/>
                    <a:pt x="300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2"/>
            <p:cNvSpPr/>
            <p:nvPr/>
          </p:nvSpPr>
          <p:spPr>
            <a:xfrm rot="-5400000">
              <a:off x="5265885" y="3473528"/>
              <a:ext cx="1480916" cy="183037"/>
            </a:xfrm>
            <a:custGeom>
              <a:avLst/>
              <a:gdLst/>
              <a:ahLst/>
              <a:cxnLst/>
              <a:rect l="l" t="t" r="r" b="b"/>
              <a:pathLst>
                <a:path w="34046" h="4208" extrusionOk="0">
                  <a:moveTo>
                    <a:pt x="33632" y="0"/>
                  </a:moveTo>
                  <a:cubicBezTo>
                    <a:pt x="33518" y="0"/>
                    <a:pt x="33332" y="114"/>
                    <a:pt x="33275" y="228"/>
                  </a:cubicBezTo>
                  <a:lnTo>
                    <a:pt x="17757" y="228"/>
                  </a:lnTo>
                  <a:lnTo>
                    <a:pt x="14020" y="3980"/>
                  </a:lnTo>
                  <a:lnTo>
                    <a:pt x="12480" y="3980"/>
                  </a:lnTo>
                  <a:lnTo>
                    <a:pt x="12480" y="827"/>
                  </a:lnTo>
                  <a:lnTo>
                    <a:pt x="0" y="827"/>
                  </a:lnTo>
                  <a:lnTo>
                    <a:pt x="0" y="1070"/>
                  </a:lnTo>
                  <a:lnTo>
                    <a:pt x="12238" y="1070"/>
                  </a:lnTo>
                  <a:lnTo>
                    <a:pt x="12238" y="4208"/>
                  </a:lnTo>
                  <a:lnTo>
                    <a:pt x="14135" y="4208"/>
                  </a:lnTo>
                  <a:lnTo>
                    <a:pt x="17886" y="471"/>
                  </a:lnTo>
                  <a:lnTo>
                    <a:pt x="33275" y="471"/>
                  </a:lnTo>
                  <a:cubicBezTo>
                    <a:pt x="33332" y="642"/>
                    <a:pt x="33518" y="770"/>
                    <a:pt x="33632" y="770"/>
                  </a:cubicBezTo>
                  <a:cubicBezTo>
                    <a:pt x="33874" y="770"/>
                    <a:pt x="34046" y="585"/>
                    <a:pt x="34046" y="357"/>
                  </a:cubicBezTo>
                  <a:cubicBezTo>
                    <a:pt x="34046" y="171"/>
                    <a:pt x="33874" y="0"/>
                    <a:pt x="336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2"/>
            <p:cNvSpPr/>
            <p:nvPr/>
          </p:nvSpPr>
          <p:spPr>
            <a:xfrm rot="-5400000">
              <a:off x="5330414" y="3589558"/>
              <a:ext cx="1245768" cy="186126"/>
            </a:xfrm>
            <a:custGeom>
              <a:avLst/>
              <a:gdLst/>
              <a:ahLst/>
              <a:cxnLst/>
              <a:rect l="l" t="t" r="r" b="b"/>
              <a:pathLst>
                <a:path w="28640" h="4279" extrusionOk="0">
                  <a:moveTo>
                    <a:pt x="28283" y="0"/>
                  </a:moveTo>
                  <a:cubicBezTo>
                    <a:pt x="28098" y="0"/>
                    <a:pt x="27984" y="57"/>
                    <a:pt x="27927" y="243"/>
                  </a:cubicBezTo>
                  <a:lnTo>
                    <a:pt x="17829" y="243"/>
                  </a:lnTo>
                  <a:lnTo>
                    <a:pt x="14020" y="4036"/>
                  </a:lnTo>
                  <a:lnTo>
                    <a:pt x="13250" y="4036"/>
                  </a:lnTo>
                  <a:lnTo>
                    <a:pt x="13250" y="1255"/>
                  </a:lnTo>
                  <a:lnTo>
                    <a:pt x="0" y="1255"/>
                  </a:lnTo>
                  <a:lnTo>
                    <a:pt x="0" y="1483"/>
                  </a:lnTo>
                  <a:lnTo>
                    <a:pt x="13008" y="1483"/>
                  </a:lnTo>
                  <a:lnTo>
                    <a:pt x="13008" y="4279"/>
                  </a:lnTo>
                  <a:lnTo>
                    <a:pt x="14078" y="4279"/>
                  </a:lnTo>
                  <a:lnTo>
                    <a:pt x="17886" y="471"/>
                  </a:lnTo>
                  <a:lnTo>
                    <a:pt x="27927" y="471"/>
                  </a:lnTo>
                  <a:cubicBezTo>
                    <a:pt x="27984" y="656"/>
                    <a:pt x="28098" y="713"/>
                    <a:pt x="28283" y="713"/>
                  </a:cubicBezTo>
                  <a:cubicBezTo>
                    <a:pt x="28454" y="713"/>
                    <a:pt x="28640" y="599"/>
                    <a:pt x="28640" y="357"/>
                  </a:cubicBezTo>
                  <a:cubicBezTo>
                    <a:pt x="28640" y="114"/>
                    <a:pt x="28454" y="0"/>
                    <a:pt x="2828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2"/>
            <p:cNvSpPr/>
            <p:nvPr/>
          </p:nvSpPr>
          <p:spPr>
            <a:xfrm rot="-5400000">
              <a:off x="5370411" y="3676053"/>
              <a:ext cx="1059686" cy="199219"/>
            </a:xfrm>
            <a:custGeom>
              <a:avLst/>
              <a:gdLst/>
              <a:ahLst/>
              <a:cxnLst/>
              <a:rect l="l" t="t" r="r" b="b"/>
              <a:pathLst>
                <a:path w="24362" h="4580" extrusionOk="0">
                  <a:moveTo>
                    <a:pt x="24004" y="1"/>
                  </a:moveTo>
                  <a:cubicBezTo>
                    <a:pt x="23819" y="1"/>
                    <a:pt x="23705" y="129"/>
                    <a:pt x="23648" y="300"/>
                  </a:cubicBezTo>
                  <a:lnTo>
                    <a:pt x="17700" y="300"/>
                  </a:lnTo>
                  <a:lnTo>
                    <a:pt x="14020" y="3980"/>
                  </a:lnTo>
                  <a:lnTo>
                    <a:pt x="14020" y="1613"/>
                  </a:lnTo>
                  <a:lnTo>
                    <a:pt x="0" y="1613"/>
                  </a:lnTo>
                  <a:lnTo>
                    <a:pt x="0" y="1841"/>
                  </a:lnTo>
                  <a:lnTo>
                    <a:pt x="13778" y="1841"/>
                  </a:lnTo>
                  <a:lnTo>
                    <a:pt x="13778" y="4579"/>
                  </a:lnTo>
                  <a:lnTo>
                    <a:pt x="17829" y="543"/>
                  </a:lnTo>
                  <a:lnTo>
                    <a:pt x="23648" y="543"/>
                  </a:lnTo>
                  <a:cubicBezTo>
                    <a:pt x="23705"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rot="-5400000">
              <a:off x="5334134" y="3789929"/>
              <a:ext cx="935588" cy="95564"/>
            </a:xfrm>
            <a:custGeom>
              <a:avLst/>
              <a:gdLst/>
              <a:ahLst/>
              <a:cxnLst/>
              <a:rect l="l" t="t" r="r" b="b"/>
              <a:pathLst>
                <a:path w="21509" h="2197" extrusionOk="0">
                  <a:moveTo>
                    <a:pt x="21095" y="0"/>
                  </a:moveTo>
                  <a:cubicBezTo>
                    <a:pt x="20966" y="0"/>
                    <a:pt x="20795" y="128"/>
                    <a:pt x="20738" y="243"/>
                  </a:cubicBezTo>
                  <a:lnTo>
                    <a:pt x="16987" y="243"/>
                  </a:lnTo>
                  <a:lnTo>
                    <a:pt x="15261" y="1968"/>
                  </a:lnTo>
                  <a:lnTo>
                    <a:pt x="0" y="1968"/>
                  </a:lnTo>
                  <a:lnTo>
                    <a:pt x="0" y="2197"/>
                  </a:lnTo>
                  <a:lnTo>
                    <a:pt x="15390" y="2197"/>
                  </a:lnTo>
                  <a:lnTo>
                    <a:pt x="17116" y="485"/>
                  </a:lnTo>
                  <a:lnTo>
                    <a:pt x="20738" y="485"/>
                  </a:lnTo>
                  <a:cubicBezTo>
                    <a:pt x="20795" y="656"/>
                    <a:pt x="20966" y="713"/>
                    <a:pt x="21095" y="713"/>
                  </a:cubicBezTo>
                  <a:cubicBezTo>
                    <a:pt x="21323" y="713"/>
                    <a:pt x="21508" y="599"/>
                    <a:pt x="21508" y="357"/>
                  </a:cubicBezTo>
                  <a:cubicBezTo>
                    <a:pt x="21508" y="186"/>
                    <a:pt x="21323" y="0"/>
                    <a:pt x="21095"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rot="-5400000">
              <a:off x="5331634" y="3818442"/>
              <a:ext cx="868602" cy="105525"/>
            </a:xfrm>
            <a:custGeom>
              <a:avLst/>
              <a:gdLst/>
              <a:ahLst/>
              <a:cxnLst/>
              <a:rect l="l" t="t" r="r" b="b"/>
              <a:pathLst>
                <a:path w="19969" h="2426" extrusionOk="0">
                  <a:moveTo>
                    <a:pt x="19540" y="1"/>
                  </a:moveTo>
                  <a:cubicBezTo>
                    <a:pt x="19426" y="1"/>
                    <a:pt x="19255" y="115"/>
                    <a:pt x="19184" y="286"/>
                  </a:cubicBezTo>
                  <a:lnTo>
                    <a:pt x="16516" y="286"/>
                  </a:lnTo>
                  <a:lnTo>
                    <a:pt x="14620" y="2197"/>
                  </a:lnTo>
                  <a:lnTo>
                    <a:pt x="0" y="2197"/>
                  </a:lnTo>
                  <a:lnTo>
                    <a:pt x="0" y="2425"/>
                  </a:lnTo>
                  <a:lnTo>
                    <a:pt x="14734" y="2425"/>
                  </a:lnTo>
                  <a:lnTo>
                    <a:pt x="16631" y="529"/>
                  </a:lnTo>
                  <a:lnTo>
                    <a:pt x="19184" y="529"/>
                  </a:lnTo>
                  <a:cubicBezTo>
                    <a:pt x="19255" y="643"/>
                    <a:pt x="19426" y="771"/>
                    <a:pt x="19540" y="771"/>
                  </a:cubicBezTo>
                  <a:cubicBezTo>
                    <a:pt x="19783" y="771"/>
                    <a:pt x="19968" y="586"/>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2"/>
            <p:cNvSpPr/>
            <p:nvPr/>
          </p:nvSpPr>
          <p:spPr>
            <a:xfrm rot="-5400000">
              <a:off x="5163516" y="3683817"/>
              <a:ext cx="1119234" cy="124142"/>
            </a:xfrm>
            <a:custGeom>
              <a:avLst/>
              <a:gdLst/>
              <a:ahLst/>
              <a:cxnLst/>
              <a:rect l="l" t="t" r="r" b="b"/>
              <a:pathLst>
                <a:path w="25731" h="2854" extrusionOk="0">
                  <a:moveTo>
                    <a:pt x="25374" y="1"/>
                  </a:moveTo>
                  <a:cubicBezTo>
                    <a:pt x="25188" y="1"/>
                    <a:pt x="25074" y="129"/>
                    <a:pt x="25017" y="243"/>
                  </a:cubicBezTo>
                  <a:lnTo>
                    <a:pt x="13778" y="243"/>
                  </a:lnTo>
                  <a:lnTo>
                    <a:pt x="13778" y="2625"/>
                  </a:lnTo>
                  <a:lnTo>
                    <a:pt x="0" y="2625"/>
                  </a:lnTo>
                  <a:lnTo>
                    <a:pt x="0" y="2853"/>
                  </a:lnTo>
                  <a:lnTo>
                    <a:pt x="14020" y="2853"/>
                  </a:lnTo>
                  <a:lnTo>
                    <a:pt x="14020" y="486"/>
                  </a:lnTo>
                  <a:lnTo>
                    <a:pt x="25017" y="486"/>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2"/>
            <p:cNvSpPr/>
            <p:nvPr/>
          </p:nvSpPr>
          <p:spPr>
            <a:xfrm rot="-5400000">
              <a:off x="5189572" y="3740886"/>
              <a:ext cx="982130" cy="147109"/>
            </a:xfrm>
            <a:custGeom>
              <a:avLst/>
              <a:gdLst/>
              <a:ahLst/>
              <a:cxnLst/>
              <a:rect l="l" t="t" r="r" b="b"/>
              <a:pathLst>
                <a:path w="22579" h="3382" extrusionOk="0">
                  <a:moveTo>
                    <a:pt x="22165" y="1"/>
                  </a:moveTo>
                  <a:cubicBezTo>
                    <a:pt x="22036" y="1"/>
                    <a:pt x="21865" y="58"/>
                    <a:pt x="21808" y="229"/>
                  </a:cubicBezTo>
                  <a:lnTo>
                    <a:pt x="12837" y="229"/>
                  </a:lnTo>
                  <a:lnTo>
                    <a:pt x="12837" y="3153"/>
                  </a:lnTo>
                  <a:lnTo>
                    <a:pt x="0" y="3153"/>
                  </a:lnTo>
                  <a:lnTo>
                    <a:pt x="0" y="3381"/>
                  </a:lnTo>
                  <a:lnTo>
                    <a:pt x="13065" y="3381"/>
                  </a:lnTo>
                  <a:lnTo>
                    <a:pt x="13065" y="471"/>
                  </a:lnTo>
                  <a:lnTo>
                    <a:pt x="21808" y="471"/>
                  </a:lnTo>
                  <a:cubicBezTo>
                    <a:pt x="21865" y="657"/>
                    <a:pt x="22036" y="714"/>
                    <a:pt x="22165" y="714"/>
                  </a:cubicBezTo>
                  <a:cubicBezTo>
                    <a:pt x="22393" y="714"/>
                    <a:pt x="22578" y="586"/>
                    <a:pt x="22578" y="357"/>
                  </a:cubicBezTo>
                  <a:cubicBezTo>
                    <a:pt x="22578" y="115"/>
                    <a:pt x="22393" y="1"/>
                    <a:pt x="22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rot="-5400000">
              <a:off x="5194836" y="3787124"/>
              <a:ext cx="868602" cy="168161"/>
            </a:xfrm>
            <a:custGeom>
              <a:avLst/>
              <a:gdLst/>
              <a:ahLst/>
              <a:cxnLst/>
              <a:rect l="l" t="t" r="r" b="b"/>
              <a:pathLst>
                <a:path w="19969" h="3866" extrusionOk="0">
                  <a:moveTo>
                    <a:pt x="19540" y="1"/>
                  </a:moveTo>
                  <a:cubicBezTo>
                    <a:pt x="19426" y="1"/>
                    <a:pt x="19255" y="115"/>
                    <a:pt x="19184" y="300"/>
                  </a:cubicBezTo>
                  <a:lnTo>
                    <a:pt x="11995" y="300"/>
                  </a:lnTo>
                  <a:lnTo>
                    <a:pt x="11995" y="3623"/>
                  </a:lnTo>
                  <a:lnTo>
                    <a:pt x="0" y="3623"/>
                  </a:lnTo>
                  <a:lnTo>
                    <a:pt x="0" y="3866"/>
                  </a:lnTo>
                  <a:lnTo>
                    <a:pt x="12238" y="3866"/>
                  </a:lnTo>
                  <a:lnTo>
                    <a:pt x="12238" y="528"/>
                  </a:lnTo>
                  <a:lnTo>
                    <a:pt x="19184" y="528"/>
                  </a:lnTo>
                  <a:cubicBezTo>
                    <a:pt x="19255" y="657"/>
                    <a:pt x="19426" y="771"/>
                    <a:pt x="19540" y="771"/>
                  </a:cubicBezTo>
                  <a:cubicBezTo>
                    <a:pt x="19783" y="771"/>
                    <a:pt x="19968" y="585"/>
                    <a:pt x="19968" y="414"/>
                  </a:cubicBezTo>
                  <a:cubicBezTo>
                    <a:pt x="19968" y="172"/>
                    <a:pt x="19783" y="1"/>
                    <a:pt x="19540"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2"/>
            <p:cNvSpPr/>
            <p:nvPr/>
          </p:nvSpPr>
          <p:spPr>
            <a:xfrm rot="-5400000">
              <a:off x="5215324" y="3849151"/>
              <a:ext cx="733977" cy="178731"/>
            </a:xfrm>
            <a:custGeom>
              <a:avLst/>
              <a:gdLst/>
              <a:ahLst/>
              <a:cxnLst/>
              <a:rect l="l" t="t" r="r" b="b"/>
              <a:pathLst>
                <a:path w="16874" h="4109" extrusionOk="0">
                  <a:moveTo>
                    <a:pt x="16516" y="0"/>
                  </a:moveTo>
                  <a:cubicBezTo>
                    <a:pt x="16331" y="0"/>
                    <a:pt x="16217" y="129"/>
                    <a:pt x="16160" y="300"/>
                  </a:cubicBezTo>
                  <a:lnTo>
                    <a:pt x="11111" y="300"/>
                  </a:lnTo>
                  <a:lnTo>
                    <a:pt x="11111" y="3866"/>
                  </a:lnTo>
                  <a:lnTo>
                    <a:pt x="0" y="3866"/>
                  </a:lnTo>
                  <a:lnTo>
                    <a:pt x="0" y="4108"/>
                  </a:lnTo>
                  <a:lnTo>
                    <a:pt x="11339" y="4108"/>
                  </a:lnTo>
                  <a:lnTo>
                    <a:pt x="11339" y="542"/>
                  </a:lnTo>
                  <a:lnTo>
                    <a:pt x="16160" y="542"/>
                  </a:lnTo>
                  <a:cubicBezTo>
                    <a:pt x="16217" y="657"/>
                    <a:pt x="16331" y="785"/>
                    <a:pt x="16516" y="785"/>
                  </a:cubicBezTo>
                  <a:cubicBezTo>
                    <a:pt x="16759" y="785"/>
                    <a:pt x="16873" y="599"/>
                    <a:pt x="16873" y="428"/>
                  </a:cubicBezTo>
                  <a:cubicBezTo>
                    <a:pt x="16873" y="186"/>
                    <a:pt x="16759" y="0"/>
                    <a:pt x="1651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2"/>
            <p:cNvSpPr/>
            <p:nvPr/>
          </p:nvSpPr>
          <p:spPr>
            <a:xfrm rot="-5400000">
              <a:off x="5841900" y="4018530"/>
              <a:ext cx="465336" cy="108613"/>
            </a:xfrm>
            <a:custGeom>
              <a:avLst/>
              <a:gdLst/>
              <a:ahLst/>
              <a:cxnLst/>
              <a:rect l="l" t="t" r="r" b="b"/>
              <a:pathLst>
                <a:path w="10698" h="2497" extrusionOk="0">
                  <a:moveTo>
                    <a:pt x="0" y="1"/>
                  </a:moveTo>
                  <a:lnTo>
                    <a:pt x="0" y="243"/>
                  </a:lnTo>
                  <a:lnTo>
                    <a:pt x="10455" y="243"/>
                  </a:lnTo>
                  <a:lnTo>
                    <a:pt x="10455" y="2497"/>
                  </a:lnTo>
                  <a:lnTo>
                    <a:pt x="10697" y="2497"/>
                  </a:lnTo>
                  <a:lnTo>
                    <a:pt x="1069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rot="-5400000">
              <a:off x="5874501" y="4051132"/>
              <a:ext cx="431191" cy="77556"/>
            </a:xfrm>
            <a:custGeom>
              <a:avLst/>
              <a:gdLst/>
              <a:ahLst/>
              <a:cxnLst/>
              <a:rect l="l" t="t" r="r" b="b"/>
              <a:pathLst>
                <a:path w="9913" h="1783" extrusionOk="0">
                  <a:moveTo>
                    <a:pt x="0" y="0"/>
                  </a:moveTo>
                  <a:lnTo>
                    <a:pt x="0" y="243"/>
                  </a:lnTo>
                  <a:lnTo>
                    <a:pt x="9685" y="243"/>
                  </a:lnTo>
                  <a:lnTo>
                    <a:pt x="9685" y="1783"/>
                  </a:lnTo>
                  <a:lnTo>
                    <a:pt x="9913" y="1783"/>
                  </a:lnTo>
                  <a:lnTo>
                    <a:pt x="9913"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2"/>
            <p:cNvSpPr/>
            <p:nvPr/>
          </p:nvSpPr>
          <p:spPr>
            <a:xfrm rot="-5400000">
              <a:off x="5229613" y="3907503"/>
              <a:ext cx="620405" cy="175599"/>
            </a:xfrm>
            <a:custGeom>
              <a:avLst/>
              <a:gdLst/>
              <a:ahLst/>
              <a:cxnLst/>
              <a:rect l="l" t="t" r="r" b="b"/>
              <a:pathLst>
                <a:path w="14263" h="4037" extrusionOk="0">
                  <a:moveTo>
                    <a:pt x="13906" y="0"/>
                  </a:moveTo>
                  <a:cubicBezTo>
                    <a:pt x="13721" y="0"/>
                    <a:pt x="13607" y="57"/>
                    <a:pt x="13550" y="228"/>
                  </a:cubicBezTo>
                  <a:lnTo>
                    <a:pt x="10155" y="228"/>
                  </a:lnTo>
                  <a:lnTo>
                    <a:pt x="10155" y="3794"/>
                  </a:lnTo>
                  <a:lnTo>
                    <a:pt x="0" y="3794"/>
                  </a:lnTo>
                  <a:lnTo>
                    <a:pt x="0" y="4036"/>
                  </a:lnTo>
                  <a:lnTo>
                    <a:pt x="10398" y="4036"/>
                  </a:lnTo>
                  <a:lnTo>
                    <a:pt x="10398" y="471"/>
                  </a:lnTo>
                  <a:lnTo>
                    <a:pt x="13550" y="471"/>
                  </a:lnTo>
                  <a:cubicBezTo>
                    <a:pt x="13607" y="656"/>
                    <a:pt x="13721" y="713"/>
                    <a:pt x="13906" y="713"/>
                  </a:cubicBezTo>
                  <a:cubicBezTo>
                    <a:pt x="14078" y="713"/>
                    <a:pt x="14263" y="585"/>
                    <a:pt x="14263" y="357"/>
                  </a:cubicBezTo>
                  <a:cubicBezTo>
                    <a:pt x="14263" y="114"/>
                    <a:pt x="14078" y="0"/>
                    <a:pt x="1390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 name="Google Shape;542;p22"/>
          <p:cNvGrpSpPr/>
          <p:nvPr/>
        </p:nvGrpSpPr>
        <p:grpSpPr>
          <a:xfrm>
            <a:off x="7058925" y="1134427"/>
            <a:ext cx="3167541" cy="1717086"/>
            <a:chOff x="6561538" y="1197527"/>
            <a:chExt cx="3167541" cy="1717086"/>
          </a:xfrm>
        </p:grpSpPr>
        <p:grpSp>
          <p:nvGrpSpPr>
            <p:cNvPr id="543" name="Google Shape;543;p22"/>
            <p:cNvGrpSpPr/>
            <p:nvPr/>
          </p:nvGrpSpPr>
          <p:grpSpPr>
            <a:xfrm rot="-5400000">
              <a:off x="7662615" y="964074"/>
              <a:ext cx="849462" cy="3051616"/>
              <a:chOff x="8623429" y="2586962"/>
              <a:chExt cx="478381" cy="1718543"/>
            </a:xfrm>
          </p:grpSpPr>
          <p:sp>
            <p:nvSpPr>
              <p:cNvPr id="544" name="Google Shape;544;p22"/>
              <p:cNvSpPr/>
              <p:nvPr/>
            </p:nvSpPr>
            <p:spPr>
              <a:xfrm rot="-5400000">
                <a:off x="8267028" y="3481249"/>
                <a:ext cx="1527458" cy="121054"/>
              </a:xfrm>
              <a:custGeom>
                <a:avLst/>
                <a:gdLst/>
                <a:ahLst/>
                <a:cxnLst/>
                <a:rect l="l" t="t" r="r" b="b"/>
                <a:pathLst>
                  <a:path w="35116" h="2783" extrusionOk="0">
                    <a:moveTo>
                      <a:pt x="18185" y="1"/>
                    </a:moveTo>
                    <a:lnTo>
                      <a:pt x="15917" y="2254"/>
                    </a:lnTo>
                    <a:lnTo>
                      <a:pt x="0" y="2254"/>
                    </a:lnTo>
                    <a:lnTo>
                      <a:pt x="0" y="2497"/>
                    </a:lnTo>
                    <a:lnTo>
                      <a:pt x="16046" y="2497"/>
                    </a:lnTo>
                    <a:lnTo>
                      <a:pt x="18299" y="229"/>
                    </a:lnTo>
                    <a:lnTo>
                      <a:pt x="22878" y="229"/>
                    </a:lnTo>
                    <a:lnTo>
                      <a:pt x="25131" y="2497"/>
                    </a:lnTo>
                    <a:lnTo>
                      <a:pt x="34402" y="2497"/>
                    </a:lnTo>
                    <a:cubicBezTo>
                      <a:pt x="34459" y="2668"/>
                      <a:pt x="34588" y="2782"/>
                      <a:pt x="34759" y="2782"/>
                    </a:cubicBezTo>
                    <a:cubicBezTo>
                      <a:pt x="35001" y="2782"/>
                      <a:pt x="35115" y="2611"/>
                      <a:pt x="35115" y="2368"/>
                    </a:cubicBezTo>
                    <a:cubicBezTo>
                      <a:pt x="35115" y="2197"/>
                      <a:pt x="35001" y="2012"/>
                      <a:pt x="34759" y="2012"/>
                    </a:cubicBezTo>
                    <a:cubicBezTo>
                      <a:pt x="34588" y="2012"/>
                      <a:pt x="34459" y="2140"/>
                      <a:pt x="34402" y="2254"/>
                    </a:cubicBezTo>
                    <a:lnTo>
                      <a:pt x="25245" y="2254"/>
                    </a:lnTo>
                    <a:lnTo>
                      <a:pt x="22935"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rot="-5400000">
                <a:off x="8122184" y="3470418"/>
                <a:ext cx="1506971" cy="163203"/>
              </a:xfrm>
              <a:custGeom>
                <a:avLst/>
                <a:gdLst/>
                <a:ahLst/>
                <a:cxnLst/>
                <a:rect l="l" t="t" r="r" b="b"/>
                <a:pathLst>
                  <a:path w="34645" h="3752" extrusionOk="0">
                    <a:moveTo>
                      <a:pt x="14135" y="0"/>
                    </a:moveTo>
                    <a:lnTo>
                      <a:pt x="14135" y="3509"/>
                    </a:lnTo>
                    <a:lnTo>
                      <a:pt x="0" y="3509"/>
                    </a:lnTo>
                    <a:lnTo>
                      <a:pt x="0" y="3751"/>
                    </a:lnTo>
                    <a:lnTo>
                      <a:pt x="14377" y="3751"/>
                    </a:lnTo>
                    <a:lnTo>
                      <a:pt x="14377" y="243"/>
                    </a:lnTo>
                    <a:lnTo>
                      <a:pt x="24832" y="243"/>
                    </a:lnTo>
                    <a:lnTo>
                      <a:pt x="27684" y="3095"/>
                    </a:lnTo>
                    <a:lnTo>
                      <a:pt x="33874" y="3095"/>
                    </a:lnTo>
                    <a:cubicBezTo>
                      <a:pt x="33931" y="3209"/>
                      <a:pt x="34103" y="3338"/>
                      <a:pt x="34231" y="3338"/>
                    </a:cubicBezTo>
                    <a:cubicBezTo>
                      <a:pt x="34459" y="3338"/>
                      <a:pt x="34645" y="3152"/>
                      <a:pt x="34645" y="2910"/>
                    </a:cubicBezTo>
                    <a:cubicBezTo>
                      <a:pt x="34645" y="2739"/>
                      <a:pt x="34459" y="2553"/>
                      <a:pt x="34231" y="2553"/>
                    </a:cubicBezTo>
                    <a:cubicBezTo>
                      <a:pt x="34046" y="2553"/>
                      <a:pt x="33931" y="2682"/>
                      <a:pt x="33874" y="2853"/>
                    </a:cubicBezTo>
                    <a:lnTo>
                      <a:pt x="27741" y="2853"/>
                    </a:lnTo>
                    <a:lnTo>
                      <a:pt x="2496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rot="-5400000">
                <a:off x="8039648" y="3426986"/>
                <a:ext cx="1578959" cy="178079"/>
              </a:xfrm>
              <a:custGeom>
                <a:avLst/>
                <a:gdLst/>
                <a:ahLst/>
                <a:cxnLst/>
                <a:rect l="l" t="t" r="r" b="b"/>
                <a:pathLst>
                  <a:path w="36300" h="4094" extrusionOk="0">
                    <a:moveTo>
                      <a:pt x="13193" y="0"/>
                    </a:moveTo>
                    <a:lnTo>
                      <a:pt x="13193" y="3866"/>
                    </a:lnTo>
                    <a:lnTo>
                      <a:pt x="0" y="3866"/>
                    </a:lnTo>
                    <a:lnTo>
                      <a:pt x="0" y="4094"/>
                    </a:lnTo>
                    <a:lnTo>
                      <a:pt x="13421" y="4094"/>
                    </a:lnTo>
                    <a:lnTo>
                      <a:pt x="13421" y="228"/>
                    </a:lnTo>
                    <a:lnTo>
                      <a:pt x="25488" y="228"/>
                    </a:lnTo>
                    <a:lnTo>
                      <a:pt x="28397" y="3152"/>
                    </a:lnTo>
                    <a:lnTo>
                      <a:pt x="35586" y="3152"/>
                    </a:lnTo>
                    <a:cubicBezTo>
                      <a:pt x="35657" y="3266"/>
                      <a:pt x="35771" y="3381"/>
                      <a:pt x="35942" y="3381"/>
                    </a:cubicBezTo>
                    <a:cubicBezTo>
                      <a:pt x="36185" y="3381"/>
                      <a:pt x="36299" y="3266"/>
                      <a:pt x="36299" y="3024"/>
                    </a:cubicBezTo>
                    <a:cubicBezTo>
                      <a:pt x="36299" y="2853"/>
                      <a:pt x="36185" y="2667"/>
                      <a:pt x="35942" y="2667"/>
                    </a:cubicBezTo>
                    <a:cubicBezTo>
                      <a:pt x="35771" y="2667"/>
                      <a:pt x="35657" y="2724"/>
                      <a:pt x="35586" y="2910"/>
                    </a:cubicBezTo>
                    <a:lnTo>
                      <a:pt x="28454" y="2910"/>
                    </a:lnTo>
                    <a:lnTo>
                      <a:pt x="25602"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rot="-5400000">
                <a:off x="8073163" y="3501432"/>
                <a:ext cx="1413930" cy="194216"/>
              </a:xfrm>
              <a:custGeom>
                <a:avLst/>
                <a:gdLst/>
                <a:ahLst/>
                <a:cxnLst/>
                <a:rect l="l" t="t" r="r" b="b"/>
                <a:pathLst>
                  <a:path w="32506" h="4465" extrusionOk="0">
                    <a:moveTo>
                      <a:pt x="12238" y="0"/>
                    </a:moveTo>
                    <a:lnTo>
                      <a:pt x="12238" y="4222"/>
                    </a:lnTo>
                    <a:lnTo>
                      <a:pt x="0" y="4222"/>
                    </a:lnTo>
                    <a:lnTo>
                      <a:pt x="0" y="4464"/>
                    </a:lnTo>
                    <a:lnTo>
                      <a:pt x="12480" y="4464"/>
                    </a:lnTo>
                    <a:lnTo>
                      <a:pt x="12480" y="243"/>
                    </a:lnTo>
                    <a:lnTo>
                      <a:pt x="26258" y="243"/>
                    </a:lnTo>
                    <a:lnTo>
                      <a:pt x="29353" y="3323"/>
                    </a:lnTo>
                    <a:lnTo>
                      <a:pt x="31792" y="3323"/>
                    </a:lnTo>
                    <a:cubicBezTo>
                      <a:pt x="31849" y="3452"/>
                      <a:pt x="31963" y="3566"/>
                      <a:pt x="32149" y="3566"/>
                    </a:cubicBezTo>
                    <a:cubicBezTo>
                      <a:pt x="32377" y="3566"/>
                      <a:pt x="32505" y="3395"/>
                      <a:pt x="32505" y="3209"/>
                    </a:cubicBezTo>
                    <a:cubicBezTo>
                      <a:pt x="32505" y="2967"/>
                      <a:pt x="32377" y="2796"/>
                      <a:pt x="32149" y="2796"/>
                    </a:cubicBezTo>
                    <a:cubicBezTo>
                      <a:pt x="31963" y="2796"/>
                      <a:pt x="31849" y="2910"/>
                      <a:pt x="31792" y="3095"/>
                    </a:cubicBezTo>
                    <a:lnTo>
                      <a:pt x="29467" y="3095"/>
                    </a:lnTo>
                    <a:lnTo>
                      <a:pt x="2638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rot="-5400000">
                <a:off x="8472362" y="4017291"/>
                <a:ext cx="439281" cy="137148"/>
              </a:xfrm>
              <a:custGeom>
                <a:avLst/>
                <a:gdLst/>
                <a:ahLst/>
                <a:cxnLst/>
                <a:rect l="l" t="t" r="r" b="b"/>
                <a:pathLst>
                  <a:path w="10099" h="3153" extrusionOk="0">
                    <a:moveTo>
                      <a:pt x="9742" y="1"/>
                    </a:moveTo>
                    <a:cubicBezTo>
                      <a:pt x="9499" y="1"/>
                      <a:pt x="9328" y="186"/>
                      <a:pt x="9328" y="357"/>
                    </a:cubicBezTo>
                    <a:cubicBezTo>
                      <a:pt x="9328" y="543"/>
                      <a:pt x="9442" y="714"/>
                      <a:pt x="9628" y="714"/>
                    </a:cubicBezTo>
                    <a:lnTo>
                      <a:pt x="9628" y="2910"/>
                    </a:lnTo>
                    <a:lnTo>
                      <a:pt x="0" y="2910"/>
                    </a:lnTo>
                    <a:lnTo>
                      <a:pt x="0" y="3153"/>
                    </a:lnTo>
                    <a:lnTo>
                      <a:pt x="9856" y="3153"/>
                    </a:lnTo>
                    <a:lnTo>
                      <a:pt x="9856" y="714"/>
                    </a:lnTo>
                    <a:cubicBezTo>
                      <a:pt x="9984" y="714"/>
                      <a:pt x="10098" y="543"/>
                      <a:pt x="10098" y="357"/>
                    </a:cubicBezTo>
                    <a:cubicBezTo>
                      <a:pt x="10098" y="186"/>
                      <a:pt x="9913" y="1"/>
                      <a:pt x="974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rot="-5400000">
                <a:off x="8472688" y="3978513"/>
                <a:ext cx="477733" cy="176252"/>
              </a:xfrm>
              <a:custGeom>
                <a:avLst/>
                <a:gdLst/>
                <a:ahLst/>
                <a:cxnLst/>
                <a:rect l="l" t="t" r="r" b="b"/>
                <a:pathLst>
                  <a:path w="10983" h="4052" extrusionOk="0">
                    <a:moveTo>
                      <a:pt x="10569" y="1"/>
                    </a:moveTo>
                    <a:cubicBezTo>
                      <a:pt x="10398" y="1"/>
                      <a:pt x="10212" y="186"/>
                      <a:pt x="10212" y="357"/>
                    </a:cubicBezTo>
                    <a:cubicBezTo>
                      <a:pt x="10212" y="543"/>
                      <a:pt x="10341" y="714"/>
                      <a:pt x="10455" y="714"/>
                    </a:cubicBezTo>
                    <a:lnTo>
                      <a:pt x="10455" y="3809"/>
                    </a:lnTo>
                    <a:lnTo>
                      <a:pt x="0" y="3809"/>
                    </a:lnTo>
                    <a:lnTo>
                      <a:pt x="0" y="4052"/>
                    </a:lnTo>
                    <a:lnTo>
                      <a:pt x="10697" y="4052"/>
                    </a:lnTo>
                    <a:lnTo>
                      <a:pt x="10697" y="714"/>
                    </a:lnTo>
                    <a:cubicBezTo>
                      <a:pt x="10868" y="714"/>
                      <a:pt x="10983" y="543"/>
                      <a:pt x="10983" y="357"/>
                    </a:cubicBezTo>
                    <a:cubicBezTo>
                      <a:pt x="10983" y="186"/>
                      <a:pt x="10811" y="1"/>
                      <a:pt x="1056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rot="-5400000">
                <a:off x="8182970" y="3430727"/>
                <a:ext cx="1620499" cy="129057"/>
              </a:xfrm>
              <a:custGeom>
                <a:avLst/>
                <a:gdLst/>
                <a:ahLst/>
                <a:cxnLst/>
                <a:rect l="l" t="t" r="r" b="b"/>
                <a:pathLst>
                  <a:path w="37255" h="2967" extrusionOk="0">
                    <a:moveTo>
                      <a:pt x="17700" y="0"/>
                    </a:moveTo>
                    <a:lnTo>
                      <a:pt x="15261" y="2382"/>
                    </a:lnTo>
                    <a:lnTo>
                      <a:pt x="0" y="2382"/>
                    </a:lnTo>
                    <a:lnTo>
                      <a:pt x="0" y="2610"/>
                    </a:lnTo>
                    <a:lnTo>
                      <a:pt x="15390" y="2610"/>
                    </a:lnTo>
                    <a:lnTo>
                      <a:pt x="17829" y="243"/>
                    </a:lnTo>
                    <a:lnTo>
                      <a:pt x="23462" y="243"/>
                    </a:lnTo>
                    <a:lnTo>
                      <a:pt x="26030" y="2739"/>
                    </a:lnTo>
                    <a:lnTo>
                      <a:pt x="36484" y="2739"/>
                    </a:lnTo>
                    <a:cubicBezTo>
                      <a:pt x="36542" y="2910"/>
                      <a:pt x="36727" y="2967"/>
                      <a:pt x="36841" y="2967"/>
                    </a:cubicBezTo>
                    <a:cubicBezTo>
                      <a:pt x="37084" y="2967"/>
                      <a:pt x="37255" y="2853"/>
                      <a:pt x="37255" y="2610"/>
                    </a:cubicBezTo>
                    <a:cubicBezTo>
                      <a:pt x="37255" y="2382"/>
                      <a:pt x="37084" y="2254"/>
                      <a:pt x="36841" y="2254"/>
                    </a:cubicBezTo>
                    <a:cubicBezTo>
                      <a:pt x="36727" y="2254"/>
                      <a:pt x="36542" y="2311"/>
                      <a:pt x="36484" y="2496"/>
                    </a:cubicBezTo>
                    <a:lnTo>
                      <a:pt x="26087" y="2496"/>
                    </a:lnTo>
                    <a:lnTo>
                      <a:pt x="23591"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rot="-5400000">
                <a:off x="8089908" y="3371157"/>
                <a:ext cx="1718543" cy="150153"/>
              </a:xfrm>
              <a:custGeom>
                <a:avLst/>
                <a:gdLst/>
                <a:ahLst/>
                <a:cxnLst/>
                <a:rect l="l" t="t" r="r" b="b"/>
                <a:pathLst>
                  <a:path w="39509" h="3452" extrusionOk="0">
                    <a:moveTo>
                      <a:pt x="17344" y="0"/>
                    </a:moveTo>
                    <a:lnTo>
                      <a:pt x="14620" y="2681"/>
                    </a:lnTo>
                    <a:lnTo>
                      <a:pt x="0" y="2681"/>
                    </a:lnTo>
                    <a:lnTo>
                      <a:pt x="0" y="2924"/>
                    </a:lnTo>
                    <a:lnTo>
                      <a:pt x="14734" y="2924"/>
                    </a:lnTo>
                    <a:lnTo>
                      <a:pt x="17401" y="243"/>
                    </a:lnTo>
                    <a:lnTo>
                      <a:pt x="24062" y="243"/>
                    </a:lnTo>
                    <a:lnTo>
                      <a:pt x="27028" y="3152"/>
                    </a:lnTo>
                    <a:lnTo>
                      <a:pt x="38738" y="3152"/>
                    </a:lnTo>
                    <a:cubicBezTo>
                      <a:pt x="38795" y="3338"/>
                      <a:pt x="38980" y="3452"/>
                      <a:pt x="39095" y="3452"/>
                    </a:cubicBezTo>
                    <a:cubicBezTo>
                      <a:pt x="39337" y="3452"/>
                      <a:pt x="39508" y="3281"/>
                      <a:pt x="39508" y="3038"/>
                    </a:cubicBezTo>
                    <a:cubicBezTo>
                      <a:pt x="39508" y="2853"/>
                      <a:pt x="39337" y="2681"/>
                      <a:pt x="39095" y="2681"/>
                    </a:cubicBezTo>
                    <a:cubicBezTo>
                      <a:pt x="38980" y="2681"/>
                      <a:pt x="38795" y="2796"/>
                      <a:pt x="38738" y="2924"/>
                    </a:cubicBezTo>
                    <a:lnTo>
                      <a:pt x="27157" y="2924"/>
                    </a:lnTo>
                    <a:lnTo>
                      <a:pt x="24176"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rot="-5400000">
                <a:off x="8069444" y="3539297"/>
                <a:ext cx="1330763" cy="201654"/>
              </a:xfrm>
              <a:custGeom>
                <a:avLst/>
                <a:gdLst/>
                <a:ahLst/>
                <a:cxnLst/>
                <a:rect l="l" t="t" r="r" b="b"/>
                <a:pathLst>
                  <a:path w="30594" h="4636" extrusionOk="0">
                    <a:moveTo>
                      <a:pt x="11282" y="0"/>
                    </a:moveTo>
                    <a:lnTo>
                      <a:pt x="11282" y="4393"/>
                    </a:lnTo>
                    <a:lnTo>
                      <a:pt x="0" y="4393"/>
                    </a:lnTo>
                    <a:lnTo>
                      <a:pt x="0" y="4636"/>
                    </a:lnTo>
                    <a:lnTo>
                      <a:pt x="11524" y="4636"/>
                    </a:lnTo>
                    <a:lnTo>
                      <a:pt x="11524" y="243"/>
                    </a:lnTo>
                    <a:lnTo>
                      <a:pt x="26914" y="243"/>
                    </a:lnTo>
                    <a:lnTo>
                      <a:pt x="29881" y="3152"/>
                    </a:lnTo>
                    <a:cubicBezTo>
                      <a:pt x="29824" y="3209"/>
                      <a:pt x="29824" y="3267"/>
                      <a:pt x="29824" y="3324"/>
                    </a:cubicBezTo>
                    <a:cubicBezTo>
                      <a:pt x="29824" y="3566"/>
                      <a:pt x="30009" y="3737"/>
                      <a:pt x="30180" y="3737"/>
                    </a:cubicBezTo>
                    <a:cubicBezTo>
                      <a:pt x="30423" y="3737"/>
                      <a:pt x="30594" y="3566"/>
                      <a:pt x="30594" y="3324"/>
                    </a:cubicBezTo>
                    <a:cubicBezTo>
                      <a:pt x="30594" y="3152"/>
                      <a:pt x="30423" y="2967"/>
                      <a:pt x="30180" y="2967"/>
                    </a:cubicBezTo>
                    <a:cubicBezTo>
                      <a:pt x="30123" y="2967"/>
                      <a:pt x="30123" y="2967"/>
                      <a:pt x="30066" y="3024"/>
                    </a:cubicBezTo>
                    <a:lnTo>
                      <a:pt x="27028"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rot="-5400000">
                <a:off x="8940152" y="3389472"/>
                <a:ext cx="230232" cy="93085"/>
              </a:xfrm>
              <a:custGeom>
                <a:avLst/>
                <a:gdLst/>
                <a:ahLst/>
                <a:cxnLst/>
                <a:rect l="l" t="t" r="r" b="b"/>
                <a:pathLst>
                  <a:path w="5293" h="2140" extrusionOk="0">
                    <a:moveTo>
                      <a:pt x="4879" y="0"/>
                    </a:moveTo>
                    <a:cubicBezTo>
                      <a:pt x="4765" y="0"/>
                      <a:pt x="4579" y="114"/>
                      <a:pt x="4522" y="243"/>
                    </a:cubicBezTo>
                    <a:lnTo>
                      <a:pt x="1912" y="243"/>
                    </a:lnTo>
                    <a:lnTo>
                      <a:pt x="1" y="2140"/>
                    </a:lnTo>
                    <a:lnTo>
                      <a:pt x="357" y="2140"/>
                    </a:lnTo>
                    <a:lnTo>
                      <a:pt x="2026" y="471"/>
                    </a:lnTo>
                    <a:lnTo>
                      <a:pt x="4522" y="471"/>
                    </a:lnTo>
                    <a:cubicBezTo>
                      <a:pt x="4579" y="656"/>
                      <a:pt x="4765" y="770"/>
                      <a:pt x="4879" y="770"/>
                    </a:cubicBezTo>
                    <a:cubicBezTo>
                      <a:pt x="5121" y="770"/>
                      <a:pt x="5292" y="599"/>
                      <a:pt x="5292" y="357"/>
                    </a:cubicBezTo>
                    <a:cubicBezTo>
                      <a:pt x="5292" y="186"/>
                      <a:pt x="5121" y="0"/>
                      <a:pt x="487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rot="-5400000">
                <a:off x="8976450" y="3345735"/>
                <a:ext cx="196696" cy="54024"/>
              </a:xfrm>
              <a:custGeom>
                <a:avLst/>
                <a:gdLst/>
                <a:ahLst/>
                <a:cxnLst/>
                <a:rect l="l" t="t" r="r" b="b"/>
                <a:pathLst>
                  <a:path w="4522" h="1242" extrusionOk="0">
                    <a:moveTo>
                      <a:pt x="4165" y="1"/>
                    </a:moveTo>
                    <a:cubicBezTo>
                      <a:pt x="3994" y="1"/>
                      <a:pt x="3866" y="115"/>
                      <a:pt x="3809" y="229"/>
                    </a:cubicBezTo>
                    <a:lnTo>
                      <a:pt x="1013" y="229"/>
                    </a:lnTo>
                    <a:lnTo>
                      <a:pt x="1" y="1242"/>
                    </a:lnTo>
                    <a:lnTo>
                      <a:pt x="357" y="1242"/>
                    </a:lnTo>
                    <a:lnTo>
                      <a:pt x="1142" y="471"/>
                    </a:lnTo>
                    <a:lnTo>
                      <a:pt x="3809" y="471"/>
                    </a:lnTo>
                    <a:cubicBezTo>
                      <a:pt x="3866" y="642"/>
                      <a:pt x="3994" y="771"/>
                      <a:pt x="4165" y="771"/>
                    </a:cubicBezTo>
                    <a:cubicBezTo>
                      <a:pt x="4351" y="771"/>
                      <a:pt x="4522" y="585"/>
                      <a:pt x="4522" y="357"/>
                    </a:cubicBezTo>
                    <a:cubicBezTo>
                      <a:pt x="4522" y="172"/>
                      <a:pt x="4351" y="1"/>
                      <a:pt x="4165"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2"/>
            <p:cNvGrpSpPr/>
            <p:nvPr/>
          </p:nvGrpSpPr>
          <p:grpSpPr>
            <a:xfrm rot="-5400000">
              <a:off x="7782944" y="77685"/>
              <a:ext cx="826293" cy="3065976"/>
              <a:chOff x="4128096" y="2589445"/>
              <a:chExt cx="465334" cy="1726630"/>
            </a:xfrm>
          </p:grpSpPr>
          <p:sp>
            <p:nvSpPr>
              <p:cNvPr id="556" name="Google Shape;556;p22"/>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7" name="Google Shape;567;p22"/>
          <p:cNvSpPr txBox="1">
            <a:spLocks noGrp="1"/>
          </p:cNvSpPr>
          <p:nvPr>
            <p:ph type="subTitle" idx="1"/>
          </p:nvPr>
        </p:nvSpPr>
        <p:spPr>
          <a:xfrm>
            <a:off x="720000" y="1722125"/>
            <a:ext cx="3951000" cy="21564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sz="14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568" name="Google Shape;568;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81"/>
        <p:cNvGrpSpPr/>
        <p:nvPr/>
      </p:nvGrpSpPr>
      <p:grpSpPr>
        <a:xfrm>
          <a:off x="0" y="0"/>
          <a:ext cx="0" cy="0"/>
          <a:chOff x="0" y="0"/>
          <a:chExt cx="0" cy="0"/>
        </a:xfrm>
      </p:grpSpPr>
      <p:sp>
        <p:nvSpPr>
          <p:cNvPr id="782" name="Google Shape;782;p31"/>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1"/>
          <p:cNvGrpSpPr/>
          <p:nvPr/>
        </p:nvGrpSpPr>
        <p:grpSpPr>
          <a:xfrm rot="5400000">
            <a:off x="1013603" y="2942924"/>
            <a:ext cx="894897" cy="2922106"/>
            <a:chOff x="6961407" y="2871131"/>
            <a:chExt cx="439278" cy="1434374"/>
          </a:xfrm>
        </p:grpSpPr>
        <p:sp>
          <p:nvSpPr>
            <p:cNvPr id="784" name="Google Shape;784;p31"/>
            <p:cNvSpPr/>
            <p:nvPr/>
          </p:nvSpPr>
          <p:spPr>
            <a:xfrm rot="-5400000">
              <a:off x="6647504" y="3552324"/>
              <a:ext cx="1374825" cy="131536"/>
            </a:xfrm>
            <a:custGeom>
              <a:avLst/>
              <a:gdLst/>
              <a:ahLst/>
              <a:cxnLst/>
              <a:rect l="l" t="t" r="r" b="b"/>
              <a:pathLst>
                <a:path w="31607" h="3024" extrusionOk="0">
                  <a:moveTo>
                    <a:pt x="31193" y="0"/>
                  </a:moveTo>
                  <a:cubicBezTo>
                    <a:pt x="31079" y="0"/>
                    <a:pt x="30893" y="114"/>
                    <a:pt x="30836" y="300"/>
                  </a:cubicBezTo>
                  <a:lnTo>
                    <a:pt x="17287" y="300"/>
                  </a:lnTo>
                  <a:lnTo>
                    <a:pt x="17287" y="2796"/>
                  </a:lnTo>
                  <a:lnTo>
                    <a:pt x="0" y="2796"/>
                  </a:lnTo>
                  <a:lnTo>
                    <a:pt x="0" y="3024"/>
                  </a:lnTo>
                  <a:lnTo>
                    <a:pt x="17529" y="3024"/>
                  </a:lnTo>
                  <a:lnTo>
                    <a:pt x="17529" y="528"/>
                  </a:lnTo>
                  <a:lnTo>
                    <a:pt x="30836" y="528"/>
                  </a:lnTo>
                  <a:cubicBezTo>
                    <a:pt x="30893" y="656"/>
                    <a:pt x="31079" y="770"/>
                    <a:pt x="31193" y="770"/>
                  </a:cubicBezTo>
                  <a:cubicBezTo>
                    <a:pt x="31435" y="770"/>
                    <a:pt x="31607" y="599"/>
                    <a:pt x="31607" y="414"/>
                  </a:cubicBezTo>
                  <a:cubicBezTo>
                    <a:pt x="31607" y="171"/>
                    <a:pt x="31435" y="0"/>
                    <a:pt x="31193"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rot="-5400000">
              <a:off x="6677278" y="3618071"/>
              <a:ext cx="1230283" cy="144586"/>
            </a:xfrm>
            <a:custGeom>
              <a:avLst/>
              <a:gdLst/>
              <a:ahLst/>
              <a:cxnLst/>
              <a:rect l="l" t="t" r="r" b="b"/>
              <a:pathLst>
                <a:path w="28284" h="3324" extrusionOk="0">
                  <a:moveTo>
                    <a:pt x="27870" y="0"/>
                  </a:moveTo>
                  <a:cubicBezTo>
                    <a:pt x="27741" y="0"/>
                    <a:pt x="27570" y="114"/>
                    <a:pt x="27513" y="228"/>
                  </a:cubicBezTo>
                  <a:lnTo>
                    <a:pt x="16103" y="228"/>
                  </a:lnTo>
                  <a:lnTo>
                    <a:pt x="16103" y="3081"/>
                  </a:lnTo>
                  <a:lnTo>
                    <a:pt x="0" y="3081"/>
                  </a:lnTo>
                  <a:lnTo>
                    <a:pt x="0" y="3324"/>
                  </a:lnTo>
                  <a:lnTo>
                    <a:pt x="16331" y="3324"/>
                  </a:lnTo>
                  <a:lnTo>
                    <a:pt x="16331" y="471"/>
                  </a:lnTo>
                  <a:lnTo>
                    <a:pt x="27513" y="471"/>
                  </a:lnTo>
                  <a:cubicBezTo>
                    <a:pt x="27570" y="656"/>
                    <a:pt x="27741" y="770"/>
                    <a:pt x="27870" y="770"/>
                  </a:cubicBezTo>
                  <a:cubicBezTo>
                    <a:pt x="28098" y="770"/>
                    <a:pt x="28283" y="585"/>
                    <a:pt x="28283" y="357"/>
                  </a:cubicBezTo>
                  <a:cubicBezTo>
                    <a:pt x="28283" y="171"/>
                    <a:pt x="28098" y="0"/>
                    <a:pt x="278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rot="-5400000">
              <a:off x="6529931" y="3512306"/>
              <a:ext cx="1434374" cy="152024"/>
            </a:xfrm>
            <a:custGeom>
              <a:avLst/>
              <a:gdLst/>
              <a:ahLst/>
              <a:cxnLst/>
              <a:rect l="l" t="t" r="r" b="b"/>
              <a:pathLst>
                <a:path w="32976" h="3495" extrusionOk="0">
                  <a:moveTo>
                    <a:pt x="32562" y="1"/>
                  </a:moveTo>
                  <a:cubicBezTo>
                    <a:pt x="32448" y="1"/>
                    <a:pt x="32263" y="115"/>
                    <a:pt x="32206" y="286"/>
                  </a:cubicBezTo>
                  <a:lnTo>
                    <a:pt x="14976" y="286"/>
                  </a:lnTo>
                  <a:lnTo>
                    <a:pt x="14976" y="3267"/>
                  </a:lnTo>
                  <a:lnTo>
                    <a:pt x="0" y="3267"/>
                  </a:lnTo>
                  <a:lnTo>
                    <a:pt x="0" y="3495"/>
                  </a:lnTo>
                  <a:lnTo>
                    <a:pt x="15204" y="3495"/>
                  </a:lnTo>
                  <a:lnTo>
                    <a:pt x="15204" y="528"/>
                  </a:lnTo>
                  <a:lnTo>
                    <a:pt x="32206" y="528"/>
                  </a:lnTo>
                  <a:cubicBezTo>
                    <a:pt x="32263" y="642"/>
                    <a:pt x="32448" y="771"/>
                    <a:pt x="32562" y="771"/>
                  </a:cubicBezTo>
                  <a:cubicBezTo>
                    <a:pt x="32805" y="771"/>
                    <a:pt x="32976" y="585"/>
                    <a:pt x="32976" y="414"/>
                  </a:cubicBezTo>
                  <a:cubicBezTo>
                    <a:pt x="32976" y="172"/>
                    <a:pt x="32805" y="1"/>
                    <a:pt x="32562"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rot="-5400000">
              <a:off x="6645331" y="3671116"/>
              <a:ext cx="1098138" cy="170641"/>
            </a:xfrm>
            <a:custGeom>
              <a:avLst/>
              <a:gdLst/>
              <a:ahLst/>
              <a:cxnLst/>
              <a:rect l="l" t="t" r="r" b="b"/>
              <a:pathLst>
                <a:path w="25246" h="3923" extrusionOk="0">
                  <a:moveTo>
                    <a:pt x="24832" y="0"/>
                  </a:moveTo>
                  <a:cubicBezTo>
                    <a:pt x="24718" y="0"/>
                    <a:pt x="24532" y="114"/>
                    <a:pt x="24475" y="285"/>
                  </a:cubicBezTo>
                  <a:lnTo>
                    <a:pt x="13835" y="285"/>
                  </a:lnTo>
                  <a:lnTo>
                    <a:pt x="13835" y="3680"/>
                  </a:lnTo>
                  <a:lnTo>
                    <a:pt x="0" y="3680"/>
                  </a:lnTo>
                  <a:lnTo>
                    <a:pt x="0" y="3923"/>
                  </a:lnTo>
                  <a:lnTo>
                    <a:pt x="14078" y="3923"/>
                  </a:lnTo>
                  <a:lnTo>
                    <a:pt x="14078" y="528"/>
                  </a:lnTo>
                  <a:lnTo>
                    <a:pt x="24475" y="528"/>
                  </a:lnTo>
                  <a:cubicBezTo>
                    <a:pt x="24532" y="642"/>
                    <a:pt x="24718" y="770"/>
                    <a:pt x="24832" y="770"/>
                  </a:cubicBezTo>
                  <a:cubicBezTo>
                    <a:pt x="25074" y="770"/>
                    <a:pt x="25245" y="585"/>
                    <a:pt x="25245" y="414"/>
                  </a:cubicBezTo>
                  <a:cubicBezTo>
                    <a:pt x="25245" y="171"/>
                    <a:pt x="25074" y="0"/>
                    <a:pt x="24832"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rot="-5400000">
              <a:off x="6506661" y="3582076"/>
              <a:ext cx="1284264" cy="162594"/>
            </a:xfrm>
            <a:custGeom>
              <a:avLst/>
              <a:gdLst/>
              <a:ahLst/>
              <a:cxnLst/>
              <a:rect l="l" t="t" r="r" b="b"/>
              <a:pathLst>
                <a:path w="29525" h="3738" extrusionOk="0">
                  <a:moveTo>
                    <a:pt x="29111" y="1"/>
                  </a:moveTo>
                  <a:cubicBezTo>
                    <a:pt x="28996" y="1"/>
                    <a:pt x="28811" y="115"/>
                    <a:pt x="28754" y="300"/>
                  </a:cubicBezTo>
                  <a:lnTo>
                    <a:pt x="12708" y="300"/>
                  </a:lnTo>
                  <a:lnTo>
                    <a:pt x="12708" y="3509"/>
                  </a:lnTo>
                  <a:lnTo>
                    <a:pt x="0" y="3509"/>
                  </a:lnTo>
                  <a:lnTo>
                    <a:pt x="0" y="3737"/>
                  </a:lnTo>
                  <a:lnTo>
                    <a:pt x="12951" y="3737"/>
                  </a:lnTo>
                  <a:lnTo>
                    <a:pt x="12951" y="528"/>
                  </a:lnTo>
                  <a:lnTo>
                    <a:pt x="28754" y="528"/>
                  </a:lnTo>
                  <a:cubicBezTo>
                    <a:pt x="28811" y="657"/>
                    <a:pt x="28996" y="771"/>
                    <a:pt x="29111" y="771"/>
                  </a:cubicBezTo>
                  <a:cubicBezTo>
                    <a:pt x="29353" y="771"/>
                    <a:pt x="29524" y="600"/>
                    <a:pt x="29524" y="414"/>
                  </a:cubicBezTo>
                  <a:cubicBezTo>
                    <a:pt x="29524" y="172"/>
                    <a:pt x="29353" y="1"/>
                    <a:pt x="2911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rot="-5400000">
              <a:off x="6617711" y="3742147"/>
              <a:ext cx="953596" cy="173120"/>
            </a:xfrm>
            <a:custGeom>
              <a:avLst/>
              <a:gdLst/>
              <a:ahLst/>
              <a:cxnLst/>
              <a:rect l="l" t="t" r="r" b="b"/>
              <a:pathLst>
                <a:path w="21923" h="3980" extrusionOk="0">
                  <a:moveTo>
                    <a:pt x="21566" y="0"/>
                  </a:moveTo>
                  <a:cubicBezTo>
                    <a:pt x="21394" y="0"/>
                    <a:pt x="21209" y="114"/>
                    <a:pt x="21209" y="300"/>
                  </a:cubicBezTo>
                  <a:lnTo>
                    <a:pt x="11168" y="300"/>
                  </a:lnTo>
                  <a:lnTo>
                    <a:pt x="11168" y="3752"/>
                  </a:lnTo>
                  <a:lnTo>
                    <a:pt x="0" y="3752"/>
                  </a:lnTo>
                  <a:lnTo>
                    <a:pt x="0" y="3980"/>
                  </a:lnTo>
                  <a:lnTo>
                    <a:pt x="11410" y="3980"/>
                  </a:lnTo>
                  <a:lnTo>
                    <a:pt x="11410" y="542"/>
                  </a:lnTo>
                  <a:lnTo>
                    <a:pt x="21209" y="542"/>
                  </a:lnTo>
                  <a:cubicBezTo>
                    <a:pt x="21209" y="656"/>
                    <a:pt x="21394" y="771"/>
                    <a:pt x="21566" y="771"/>
                  </a:cubicBezTo>
                  <a:cubicBezTo>
                    <a:pt x="21751" y="771"/>
                    <a:pt x="21922" y="599"/>
                    <a:pt x="21922" y="414"/>
                  </a:cubicBezTo>
                  <a:cubicBezTo>
                    <a:pt x="21922" y="186"/>
                    <a:pt x="21751" y="0"/>
                    <a:pt x="2156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rot="-5400000">
              <a:off x="6516884" y="3690342"/>
              <a:ext cx="1059686" cy="170641"/>
            </a:xfrm>
            <a:custGeom>
              <a:avLst/>
              <a:gdLst/>
              <a:ahLst/>
              <a:cxnLst/>
              <a:rect l="l" t="t" r="r" b="b"/>
              <a:pathLst>
                <a:path w="24362" h="3923" extrusionOk="0">
                  <a:moveTo>
                    <a:pt x="24004" y="1"/>
                  </a:moveTo>
                  <a:cubicBezTo>
                    <a:pt x="23819" y="1"/>
                    <a:pt x="23648" y="115"/>
                    <a:pt x="23648" y="300"/>
                  </a:cubicBezTo>
                  <a:lnTo>
                    <a:pt x="10098" y="300"/>
                  </a:lnTo>
                  <a:lnTo>
                    <a:pt x="10098" y="3680"/>
                  </a:lnTo>
                  <a:lnTo>
                    <a:pt x="0" y="3680"/>
                  </a:lnTo>
                  <a:lnTo>
                    <a:pt x="0" y="3923"/>
                  </a:lnTo>
                  <a:lnTo>
                    <a:pt x="10341" y="3923"/>
                  </a:lnTo>
                  <a:lnTo>
                    <a:pt x="10341" y="543"/>
                  </a:lnTo>
                  <a:lnTo>
                    <a:pt x="23648" y="543"/>
                  </a:lnTo>
                  <a:cubicBezTo>
                    <a:pt x="23648" y="657"/>
                    <a:pt x="23819" y="771"/>
                    <a:pt x="24004" y="771"/>
                  </a:cubicBezTo>
                  <a:cubicBezTo>
                    <a:pt x="24176" y="771"/>
                    <a:pt x="24361" y="600"/>
                    <a:pt x="24361" y="414"/>
                  </a:cubicBezTo>
                  <a:cubicBezTo>
                    <a:pt x="24361" y="186"/>
                    <a:pt x="24176" y="1"/>
                    <a:pt x="2400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 name="Google Shape;791;p31"/>
          <p:cNvGrpSpPr/>
          <p:nvPr/>
        </p:nvGrpSpPr>
        <p:grpSpPr>
          <a:xfrm rot="-5400000">
            <a:off x="7956785" y="-950085"/>
            <a:ext cx="947978" cy="3517490"/>
            <a:chOff x="4128096" y="2589445"/>
            <a:chExt cx="465334" cy="1726630"/>
          </a:xfrm>
        </p:grpSpPr>
        <p:sp>
          <p:nvSpPr>
            <p:cNvPr id="792" name="Google Shape;792;p31"/>
            <p:cNvSpPr/>
            <p:nvPr/>
          </p:nvSpPr>
          <p:spPr>
            <a:xfrm rot="-5400000">
              <a:off x="4350516" y="3592343"/>
              <a:ext cx="447328" cy="38495"/>
            </a:xfrm>
            <a:custGeom>
              <a:avLst/>
              <a:gdLst/>
              <a:ahLst/>
              <a:cxnLst/>
              <a:rect l="l" t="t" r="r" b="b"/>
              <a:pathLst>
                <a:path w="10284" h="885" extrusionOk="0">
                  <a:moveTo>
                    <a:pt x="9927" y="0"/>
                  </a:moveTo>
                  <a:cubicBezTo>
                    <a:pt x="9742" y="0"/>
                    <a:pt x="9628" y="114"/>
                    <a:pt x="9571" y="242"/>
                  </a:cubicBezTo>
                  <a:lnTo>
                    <a:pt x="0" y="242"/>
                  </a:lnTo>
                  <a:lnTo>
                    <a:pt x="0" y="884"/>
                  </a:lnTo>
                  <a:lnTo>
                    <a:pt x="243" y="884"/>
                  </a:lnTo>
                  <a:lnTo>
                    <a:pt x="243" y="471"/>
                  </a:lnTo>
                  <a:lnTo>
                    <a:pt x="9571" y="471"/>
                  </a:lnTo>
                  <a:cubicBezTo>
                    <a:pt x="9628" y="656"/>
                    <a:pt x="9742" y="770"/>
                    <a:pt x="9927" y="770"/>
                  </a:cubicBezTo>
                  <a:cubicBezTo>
                    <a:pt x="10155" y="770"/>
                    <a:pt x="10284" y="599"/>
                    <a:pt x="10284" y="357"/>
                  </a:cubicBezTo>
                  <a:cubicBezTo>
                    <a:pt x="10284" y="171"/>
                    <a:pt x="10155" y="0"/>
                    <a:pt x="9927"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rot="-5400000">
              <a:off x="4258650" y="2857151"/>
              <a:ext cx="602484" cy="67073"/>
            </a:xfrm>
            <a:custGeom>
              <a:avLst/>
              <a:gdLst/>
              <a:ahLst/>
              <a:cxnLst/>
              <a:rect l="l" t="t" r="r" b="b"/>
              <a:pathLst>
                <a:path w="13851" h="1542" extrusionOk="0">
                  <a:moveTo>
                    <a:pt x="13494" y="1"/>
                  </a:moveTo>
                  <a:cubicBezTo>
                    <a:pt x="13322" y="1"/>
                    <a:pt x="13137" y="58"/>
                    <a:pt x="13137" y="243"/>
                  </a:cubicBezTo>
                  <a:lnTo>
                    <a:pt x="1" y="243"/>
                  </a:lnTo>
                  <a:lnTo>
                    <a:pt x="1" y="1541"/>
                  </a:lnTo>
                  <a:lnTo>
                    <a:pt x="243" y="1541"/>
                  </a:lnTo>
                  <a:lnTo>
                    <a:pt x="243" y="472"/>
                  </a:lnTo>
                  <a:lnTo>
                    <a:pt x="13137" y="472"/>
                  </a:lnTo>
                  <a:cubicBezTo>
                    <a:pt x="13137" y="600"/>
                    <a:pt x="13322" y="714"/>
                    <a:pt x="13494" y="714"/>
                  </a:cubicBezTo>
                  <a:cubicBezTo>
                    <a:pt x="13679" y="714"/>
                    <a:pt x="13850" y="543"/>
                    <a:pt x="13850" y="357"/>
                  </a:cubicBezTo>
                  <a:cubicBezTo>
                    <a:pt x="13850" y="115"/>
                    <a:pt x="13679" y="1"/>
                    <a:pt x="1349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rot="-5400000">
              <a:off x="4342753" y="2990231"/>
              <a:ext cx="395827" cy="105525"/>
            </a:xfrm>
            <a:custGeom>
              <a:avLst/>
              <a:gdLst/>
              <a:ahLst/>
              <a:cxnLst/>
              <a:rect l="l" t="t" r="r" b="b"/>
              <a:pathLst>
                <a:path w="9100" h="2426" extrusionOk="0">
                  <a:moveTo>
                    <a:pt x="8686" y="1"/>
                  </a:moveTo>
                  <a:cubicBezTo>
                    <a:pt x="8558" y="1"/>
                    <a:pt x="8387" y="115"/>
                    <a:pt x="8330" y="229"/>
                  </a:cubicBezTo>
                  <a:lnTo>
                    <a:pt x="0" y="229"/>
                  </a:lnTo>
                  <a:lnTo>
                    <a:pt x="0" y="2425"/>
                  </a:lnTo>
                  <a:lnTo>
                    <a:pt x="243" y="2425"/>
                  </a:lnTo>
                  <a:lnTo>
                    <a:pt x="243" y="471"/>
                  </a:lnTo>
                  <a:lnTo>
                    <a:pt x="8330" y="471"/>
                  </a:lnTo>
                  <a:cubicBezTo>
                    <a:pt x="8387" y="642"/>
                    <a:pt x="8558" y="771"/>
                    <a:pt x="8686" y="771"/>
                  </a:cubicBezTo>
                  <a:cubicBezTo>
                    <a:pt x="8914" y="771"/>
                    <a:pt x="9100" y="585"/>
                    <a:pt x="9100" y="357"/>
                  </a:cubicBezTo>
                  <a:cubicBezTo>
                    <a:pt x="9100" y="172"/>
                    <a:pt x="8914" y="1"/>
                    <a:pt x="868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rot="-5400000">
              <a:off x="4236967" y="2935946"/>
              <a:ext cx="565859" cy="147065"/>
            </a:xfrm>
            <a:custGeom>
              <a:avLst/>
              <a:gdLst/>
              <a:ahLst/>
              <a:cxnLst/>
              <a:rect l="l" t="t" r="r" b="b"/>
              <a:pathLst>
                <a:path w="13009" h="3381" extrusionOk="0">
                  <a:moveTo>
                    <a:pt x="12594" y="0"/>
                  </a:moveTo>
                  <a:cubicBezTo>
                    <a:pt x="12480" y="0"/>
                    <a:pt x="12295" y="114"/>
                    <a:pt x="12238" y="242"/>
                  </a:cubicBezTo>
                  <a:lnTo>
                    <a:pt x="0" y="242"/>
                  </a:lnTo>
                  <a:lnTo>
                    <a:pt x="0" y="3380"/>
                  </a:lnTo>
                  <a:lnTo>
                    <a:pt x="243" y="3380"/>
                  </a:lnTo>
                  <a:lnTo>
                    <a:pt x="243" y="471"/>
                  </a:lnTo>
                  <a:lnTo>
                    <a:pt x="12238" y="471"/>
                  </a:lnTo>
                  <a:cubicBezTo>
                    <a:pt x="12295" y="656"/>
                    <a:pt x="12480" y="770"/>
                    <a:pt x="12594" y="770"/>
                  </a:cubicBezTo>
                  <a:cubicBezTo>
                    <a:pt x="12837" y="770"/>
                    <a:pt x="13008" y="599"/>
                    <a:pt x="13008" y="357"/>
                  </a:cubicBezTo>
                  <a:cubicBezTo>
                    <a:pt x="13008" y="171"/>
                    <a:pt x="12837" y="0"/>
                    <a:pt x="12594"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rot="-5400000">
              <a:off x="4284728" y="3027769"/>
              <a:ext cx="421317" cy="196087"/>
            </a:xfrm>
            <a:custGeom>
              <a:avLst/>
              <a:gdLst/>
              <a:ahLst/>
              <a:cxnLst/>
              <a:rect l="l" t="t" r="r" b="b"/>
              <a:pathLst>
                <a:path w="9686" h="4508" extrusionOk="0">
                  <a:moveTo>
                    <a:pt x="9329" y="0"/>
                  </a:moveTo>
                  <a:cubicBezTo>
                    <a:pt x="9157" y="0"/>
                    <a:pt x="8972" y="114"/>
                    <a:pt x="8972" y="300"/>
                  </a:cubicBezTo>
                  <a:lnTo>
                    <a:pt x="1" y="300"/>
                  </a:lnTo>
                  <a:lnTo>
                    <a:pt x="1" y="4507"/>
                  </a:lnTo>
                  <a:lnTo>
                    <a:pt x="243" y="4507"/>
                  </a:lnTo>
                  <a:lnTo>
                    <a:pt x="243" y="528"/>
                  </a:lnTo>
                  <a:lnTo>
                    <a:pt x="8972" y="528"/>
                  </a:lnTo>
                  <a:cubicBezTo>
                    <a:pt x="8972" y="656"/>
                    <a:pt x="9157" y="770"/>
                    <a:pt x="9329" y="770"/>
                  </a:cubicBezTo>
                  <a:cubicBezTo>
                    <a:pt x="9514" y="770"/>
                    <a:pt x="9685" y="585"/>
                    <a:pt x="9685" y="414"/>
                  </a:cubicBezTo>
                  <a:cubicBezTo>
                    <a:pt x="9685" y="171"/>
                    <a:pt x="9514" y="0"/>
                    <a:pt x="9329"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rot="-5400000">
              <a:off x="3936988" y="3222875"/>
              <a:ext cx="1067777" cy="245108"/>
            </a:xfrm>
            <a:custGeom>
              <a:avLst/>
              <a:gdLst/>
              <a:ahLst/>
              <a:cxnLst/>
              <a:rect l="l" t="t" r="r" b="b"/>
              <a:pathLst>
                <a:path w="24548" h="5635" extrusionOk="0">
                  <a:moveTo>
                    <a:pt x="24190" y="0"/>
                  </a:moveTo>
                  <a:cubicBezTo>
                    <a:pt x="24005" y="0"/>
                    <a:pt x="23834" y="115"/>
                    <a:pt x="23834" y="229"/>
                  </a:cubicBezTo>
                  <a:lnTo>
                    <a:pt x="11525" y="229"/>
                  </a:lnTo>
                  <a:lnTo>
                    <a:pt x="11525" y="4151"/>
                  </a:lnTo>
                  <a:lnTo>
                    <a:pt x="1" y="4151"/>
                  </a:lnTo>
                  <a:lnTo>
                    <a:pt x="1" y="5634"/>
                  </a:lnTo>
                  <a:lnTo>
                    <a:pt x="243" y="5634"/>
                  </a:lnTo>
                  <a:lnTo>
                    <a:pt x="243" y="4393"/>
                  </a:lnTo>
                  <a:lnTo>
                    <a:pt x="11768" y="4393"/>
                  </a:lnTo>
                  <a:lnTo>
                    <a:pt x="11768" y="471"/>
                  </a:lnTo>
                  <a:lnTo>
                    <a:pt x="23834" y="471"/>
                  </a:lnTo>
                  <a:cubicBezTo>
                    <a:pt x="23834" y="642"/>
                    <a:pt x="24005" y="771"/>
                    <a:pt x="24190" y="771"/>
                  </a:cubicBezTo>
                  <a:cubicBezTo>
                    <a:pt x="24362" y="771"/>
                    <a:pt x="24547" y="585"/>
                    <a:pt x="24547" y="357"/>
                  </a:cubicBezTo>
                  <a:cubicBezTo>
                    <a:pt x="24547" y="172"/>
                    <a:pt x="24362" y="0"/>
                    <a:pt x="2419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rot="-5400000">
              <a:off x="3583049" y="3406216"/>
              <a:ext cx="1613105" cy="206613"/>
            </a:xfrm>
            <a:custGeom>
              <a:avLst/>
              <a:gdLst/>
              <a:ahLst/>
              <a:cxnLst/>
              <a:rect l="l" t="t" r="r" b="b"/>
              <a:pathLst>
                <a:path w="37085" h="4750" extrusionOk="0">
                  <a:moveTo>
                    <a:pt x="36670" y="0"/>
                  </a:moveTo>
                  <a:cubicBezTo>
                    <a:pt x="36542" y="0"/>
                    <a:pt x="36371" y="114"/>
                    <a:pt x="36314" y="228"/>
                  </a:cubicBezTo>
                  <a:lnTo>
                    <a:pt x="20325" y="228"/>
                  </a:lnTo>
                  <a:lnTo>
                    <a:pt x="20325" y="4507"/>
                  </a:lnTo>
                  <a:lnTo>
                    <a:pt x="1" y="4507"/>
                  </a:lnTo>
                  <a:lnTo>
                    <a:pt x="1" y="4750"/>
                  </a:lnTo>
                  <a:lnTo>
                    <a:pt x="20568" y="4750"/>
                  </a:lnTo>
                  <a:lnTo>
                    <a:pt x="20568" y="471"/>
                  </a:lnTo>
                  <a:lnTo>
                    <a:pt x="36314" y="471"/>
                  </a:lnTo>
                  <a:cubicBezTo>
                    <a:pt x="36371" y="642"/>
                    <a:pt x="36542" y="713"/>
                    <a:pt x="36670" y="713"/>
                  </a:cubicBezTo>
                  <a:cubicBezTo>
                    <a:pt x="36899" y="713"/>
                    <a:pt x="37084" y="585"/>
                    <a:pt x="37084" y="357"/>
                  </a:cubicBezTo>
                  <a:cubicBezTo>
                    <a:pt x="37084" y="171"/>
                    <a:pt x="36899" y="0"/>
                    <a:pt x="3667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rot="-5400000">
              <a:off x="3683572" y="3550758"/>
              <a:ext cx="1318409" cy="212224"/>
            </a:xfrm>
            <a:custGeom>
              <a:avLst/>
              <a:gdLst/>
              <a:ahLst/>
              <a:cxnLst/>
              <a:rect l="l" t="t" r="r" b="b"/>
              <a:pathLst>
                <a:path w="30310" h="4879" extrusionOk="0">
                  <a:moveTo>
                    <a:pt x="29896" y="0"/>
                  </a:moveTo>
                  <a:cubicBezTo>
                    <a:pt x="29767" y="0"/>
                    <a:pt x="29596" y="71"/>
                    <a:pt x="29539" y="243"/>
                  </a:cubicBezTo>
                  <a:lnTo>
                    <a:pt x="18956" y="243"/>
                  </a:lnTo>
                  <a:lnTo>
                    <a:pt x="18956" y="4636"/>
                  </a:lnTo>
                  <a:lnTo>
                    <a:pt x="1" y="4636"/>
                  </a:lnTo>
                  <a:lnTo>
                    <a:pt x="1" y="4878"/>
                  </a:lnTo>
                  <a:lnTo>
                    <a:pt x="19198" y="4878"/>
                  </a:lnTo>
                  <a:lnTo>
                    <a:pt x="19198" y="485"/>
                  </a:lnTo>
                  <a:lnTo>
                    <a:pt x="29539" y="485"/>
                  </a:lnTo>
                  <a:cubicBezTo>
                    <a:pt x="29596" y="599"/>
                    <a:pt x="29767" y="713"/>
                    <a:pt x="29896" y="713"/>
                  </a:cubicBezTo>
                  <a:cubicBezTo>
                    <a:pt x="30124" y="713"/>
                    <a:pt x="30309" y="542"/>
                    <a:pt x="30309" y="357"/>
                  </a:cubicBezTo>
                  <a:cubicBezTo>
                    <a:pt x="30309" y="129"/>
                    <a:pt x="30124" y="0"/>
                    <a:pt x="298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rot="-5400000">
              <a:off x="3890469" y="3910287"/>
              <a:ext cx="679996" cy="131580"/>
            </a:xfrm>
            <a:custGeom>
              <a:avLst/>
              <a:gdLst/>
              <a:ahLst/>
              <a:cxnLst/>
              <a:rect l="l" t="t" r="r" b="b"/>
              <a:pathLst>
                <a:path w="15633" h="3025" extrusionOk="0">
                  <a:moveTo>
                    <a:pt x="15219" y="1"/>
                  </a:moveTo>
                  <a:cubicBezTo>
                    <a:pt x="15034" y="1"/>
                    <a:pt x="14863" y="115"/>
                    <a:pt x="14863" y="357"/>
                  </a:cubicBezTo>
                  <a:cubicBezTo>
                    <a:pt x="14863" y="528"/>
                    <a:pt x="14977" y="714"/>
                    <a:pt x="15219" y="714"/>
                  </a:cubicBezTo>
                  <a:lnTo>
                    <a:pt x="15219" y="2796"/>
                  </a:lnTo>
                  <a:lnTo>
                    <a:pt x="1" y="2796"/>
                  </a:lnTo>
                  <a:lnTo>
                    <a:pt x="1" y="3024"/>
                  </a:lnTo>
                  <a:lnTo>
                    <a:pt x="15447" y="3024"/>
                  </a:lnTo>
                  <a:lnTo>
                    <a:pt x="15447" y="657"/>
                  </a:lnTo>
                  <a:cubicBezTo>
                    <a:pt x="15504" y="585"/>
                    <a:pt x="15633" y="471"/>
                    <a:pt x="15633" y="357"/>
                  </a:cubicBezTo>
                  <a:cubicBezTo>
                    <a:pt x="15633" y="115"/>
                    <a:pt x="15447" y="1"/>
                    <a:pt x="15219"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rot="-5400000">
              <a:off x="3593294" y="3509501"/>
              <a:ext cx="1400924" cy="212224"/>
            </a:xfrm>
            <a:custGeom>
              <a:avLst/>
              <a:gdLst/>
              <a:ahLst/>
              <a:cxnLst/>
              <a:rect l="l" t="t" r="r" b="b"/>
              <a:pathLst>
                <a:path w="32207" h="4879" extrusionOk="0">
                  <a:moveTo>
                    <a:pt x="31850" y="0"/>
                  </a:moveTo>
                  <a:cubicBezTo>
                    <a:pt x="31678" y="0"/>
                    <a:pt x="31493" y="57"/>
                    <a:pt x="31493" y="243"/>
                  </a:cubicBezTo>
                  <a:lnTo>
                    <a:pt x="17715" y="243"/>
                  </a:lnTo>
                  <a:lnTo>
                    <a:pt x="17715" y="4636"/>
                  </a:lnTo>
                  <a:lnTo>
                    <a:pt x="1" y="4636"/>
                  </a:lnTo>
                  <a:lnTo>
                    <a:pt x="1" y="4878"/>
                  </a:lnTo>
                  <a:lnTo>
                    <a:pt x="17943" y="4878"/>
                  </a:lnTo>
                  <a:lnTo>
                    <a:pt x="17943" y="485"/>
                  </a:lnTo>
                  <a:lnTo>
                    <a:pt x="31493" y="485"/>
                  </a:lnTo>
                  <a:cubicBezTo>
                    <a:pt x="31493" y="599"/>
                    <a:pt x="31678" y="714"/>
                    <a:pt x="31850" y="714"/>
                  </a:cubicBezTo>
                  <a:cubicBezTo>
                    <a:pt x="32035" y="714"/>
                    <a:pt x="32206" y="542"/>
                    <a:pt x="32206" y="357"/>
                  </a:cubicBezTo>
                  <a:cubicBezTo>
                    <a:pt x="32206" y="129"/>
                    <a:pt x="32035" y="0"/>
                    <a:pt x="31850"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rot="-5400000">
              <a:off x="3468913" y="3442188"/>
              <a:ext cx="1533069" cy="214704"/>
            </a:xfrm>
            <a:custGeom>
              <a:avLst/>
              <a:gdLst/>
              <a:ahLst/>
              <a:cxnLst/>
              <a:rect l="l" t="t" r="r" b="b"/>
              <a:pathLst>
                <a:path w="35245" h="4936" extrusionOk="0">
                  <a:moveTo>
                    <a:pt x="34831" y="0"/>
                  </a:moveTo>
                  <a:cubicBezTo>
                    <a:pt x="34702" y="0"/>
                    <a:pt x="34531" y="71"/>
                    <a:pt x="34474" y="243"/>
                  </a:cubicBezTo>
                  <a:lnTo>
                    <a:pt x="16403" y="243"/>
                  </a:lnTo>
                  <a:lnTo>
                    <a:pt x="16403" y="4707"/>
                  </a:lnTo>
                  <a:lnTo>
                    <a:pt x="1" y="4707"/>
                  </a:lnTo>
                  <a:lnTo>
                    <a:pt x="1" y="4935"/>
                  </a:lnTo>
                  <a:lnTo>
                    <a:pt x="16645" y="4935"/>
                  </a:lnTo>
                  <a:lnTo>
                    <a:pt x="16645" y="485"/>
                  </a:lnTo>
                  <a:lnTo>
                    <a:pt x="34474" y="485"/>
                  </a:lnTo>
                  <a:cubicBezTo>
                    <a:pt x="34531" y="599"/>
                    <a:pt x="34702" y="713"/>
                    <a:pt x="34831" y="713"/>
                  </a:cubicBezTo>
                  <a:cubicBezTo>
                    <a:pt x="35059" y="713"/>
                    <a:pt x="35244" y="542"/>
                    <a:pt x="35244" y="357"/>
                  </a:cubicBezTo>
                  <a:cubicBezTo>
                    <a:pt x="35244" y="129"/>
                    <a:pt x="35059" y="0"/>
                    <a:pt x="34831"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803"/>
        <p:cNvGrpSpPr/>
        <p:nvPr/>
      </p:nvGrpSpPr>
      <p:grpSpPr>
        <a:xfrm>
          <a:off x="0" y="0"/>
          <a:ext cx="0" cy="0"/>
          <a:chOff x="0" y="0"/>
          <a:chExt cx="0" cy="0"/>
        </a:xfrm>
      </p:grpSpPr>
      <p:sp>
        <p:nvSpPr>
          <p:cNvPr id="804" name="Google Shape;804;p32"/>
          <p:cNvSpPr/>
          <p:nvPr/>
        </p:nvSpPr>
        <p:spPr>
          <a:xfrm>
            <a:off x="219475" y="181100"/>
            <a:ext cx="8705100" cy="4781100"/>
          </a:xfrm>
          <a:prstGeom prst="roundRect">
            <a:avLst>
              <a:gd name="adj" fmla="val 5732"/>
            </a:avLst>
          </a:prstGeom>
          <a:gradFill>
            <a:gsLst>
              <a:gs pos="0">
                <a:schemeClr val="lt2"/>
              </a:gs>
              <a:gs pos="100000">
                <a:schemeClr val="dk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2"/>
          <p:cNvGrpSpPr/>
          <p:nvPr/>
        </p:nvGrpSpPr>
        <p:grpSpPr>
          <a:xfrm rot="10800000">
            <a:off x="402247" y="-1174644"/>
            <a:ext cx="621971" cy="2700928"/>
            <a:chOff x="4792514" y="2979701"/>
            <a:chExt cx="305307" cy="1325804"/>
          </a:xfrm>
        </p:grpSpPr>
        <p:sp>
          <p:nvSpPr>
            <p:cNvPr id="806" name="Google Shape;806;p32"/>
            <p:cNvSpPr/>
            <p:nvPr/>
          </p:nvSpPr>
          <p:spPr>
            <a:xfrm rot="-5400000">
              <a:off x="4409125" y="3616809"/>
              <a:ext cx="1266256" cy="111136"/>
            </a:xfrm>
            <a:custGeom>
              <a:avLst/>
              <a:gdLst/>
              <a:ahLst/>
              <a:cxnLst/>
              <a:rect l="l" t="t" r="r" b="b"/>
              <a:pathLst>
                <a:path w="29111" h="2555" extrusionOk="0">
                  <a:moveTo>
                    <a:pt x="0" y="1"/>
                  </a:moveTo>
                  <a:lnTo>
                    <a:pt x="0" y="229"/>
                  </a:lnTo>
                  <a:lnTo>
                    <a:pt x="15803" y="229"/>
                  </a:lnTo>
                  <a:lnTo>
                    <a:pt x="18114" y="2554"/>
                  </a:lnTo>
                  <a:lnTo>
                    <a:pt x="23462" y="2554"/>
                  </a:lnTo>
                  <a:lnTo>
                    <a:pt x="24775" y="1185"/>
                  </a:lnTo>
                  <a:lnTo>
                    <a:pt x="28397" y="1185"/>
                  </a:lnTo>
                  <a:cubicBezTo>
                    <a:pt x="28397" y="1370"/>
                    <a:pt x="28583" y="1484"/>
                    <a:pt x="28754" y="1484"/>
                  </a:cubicBezTo>
                  <a:cubicBezTo>
                    <a:pt x="28939" y="1484"/>
                    <a:pt x="29111" y="1299"/>
                    <a:pt x="29111" y="1128"/>
                  </a:cubicBezTo>
                  <a:cubicBezTo>
                    <a:pt x="29111" y="885"/>
                    <a:pt x="28939" y="714"/>
                    <a:pt x="28754" y="714"/>
                  </a:cubicBezTo>
                  <a:cubicBezTo>
                    <a:pt x="28583" y="714"/>
                    <a:pt x="28454" y="828"/>
                    <a:pt x="28397" y="942"/>
                  </a:cubicBezTo>
                  <a:lnTo>
                    <a:pt x="24718" y="942"/>
                  </a:lnTo>
                  <a:lnTo>
                    <a:pt x="23405" y="2312"/>
                  </a:lnTo>
                  <a:lnTo>
                    <a:pt x="18242" y="2312"/>
                  </a:lnTo>
                  <a:lnTo>
                    <a:pt x="15917"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2"/>
            <p:cNvSpPr/>
            <p:nvPr/>
          </p:nvSpPr>
          <p:spPr>
            <a:xfrm rot="-5400000">
              <a:off x="4335310" y="3589536"/>
              <a:ext cx="1325804" cy="106134"/>
            </a:xfrm>
            <a:custGeom>
              <a:avLst/>
              <a:gdLst/>
              <a:ahLst/>
              <a:cxnLst/>
              <a:rect l="l" t="t" r="r" b="b"/>
              <a:pathLst>
                <a:path w="30480" h="2440" extrusionOk="0">
                  <a:moveTo>
                    <a:pt x="0" y="0"/>
                  </a:moveTo>
                  <a:lnTo>
                    <a:pt x="0" y="243"/>
                  </a:lnTo>
                  <a:lnTo>
                    <a:pt x="16459" y="243"/>
                  </a:lnTo>
                  <a:lnTo>
                    <a:pt x="18656" y="2439"/>
                  </a:lnTo>
                  <a:lnTo>
                    <a:pt x="22878" y="2439"/>
                  </a:lnTo>
                  <a:lnTo>
                    <a:pt x="24361" y="899"/>
                  </a:lnTo>
                  <a:lnTo>
                    <a:pt x="29767" y="899"/>
                  </a:lnTo>
                  <a:cubicBezTo>
                    <a:pt x="29824" y="1013"/>
                    <a:pt x="29952" y="1127"/>
                    <a:pt x="30066" y="1127"/>
                  </a:cubicBezTo>
                  <a:cubicBezTo>
                    <a:pt x="30309" y="1127"/>
                    <a:pt x="30480" y="956"/>
                    <a:pt x="30480" y="771"/>
                  </a:cubicBezTo>
                  <a:cubicBezTo>
                    <a:pt x="30480" y="542"/>
                    <a:pt x="30309" y="357"/>
                    <a:pt x="30066" y="357"/>
                  </a:cubicBezTo>
                  <a:cubicBezTo>
                    <a:pt x="29881" y="357"/>
                    <a:pt x="29767" y="471"/>
                    <a:pt x="29710" y="656"/>
                  </a:cubicBezTo>
                  <a:lnTo>
                    <a:pt x="24247" y="656"/>
                  </a:lnTo>
                  <a:lnTo>
                    <a:pt x="22749" y="2197"/>
                  </a:lnTo>
                  <a:lnTo>
                    <a:pt x="18770" y="2197"/>
                  </a:lnTo>
                  <a:lnTo>
                    <a:pt x="16574"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2"/>
            <p:cNvSpPr/>
            <p:nvPr/>
          </p:nvSpPr>
          <p:spPr>
            <a:xfrm rot="-5400000">
              <a:off x="4348012" y="3656827"/>
              <a:ext cx="1196790" cy="100566"/>
            </a:xfrm>
            <a:custGeom>
              <a:avLst/>
              <a:gdLst/>
              <a:ahLst/>
              <a:cxnLst/>
              <a:rect l="l" t="t" r="r" b="b"/>
              <a:pathLst>
                <a:path w="27514" h="2312" extrusionOk="0">
                  <a:moveTo>
                    <a:pt x="27157" y="1"/>
                  </a:moveTo>
                  <a:cubicBezTo>
                    <a:pt x="26971" y="1"/>
                    <a:pt x="26857" y="115"/>
                    <a:pt x="26800" y="300"/>
                  </a:cubicBezTo>
                  <a:lnTo>
                    <a:pt x="23890" y="300"/>
                  </a:lnTo>
                  <a:lnTo>
                    <a:pt x="22165" y="2083"/>
                  </a:lnTo>
                  <a:lnTo>
                    <a:pt x="19612" y="2083"/>
                  </a:lnTo>
                  <a:lnTo>
                    <a:pt x="17643" y="115"/>
                  </a:lnTo>
                  <a:lnTo>
                    <a:pt x="0" y="115"/>
                  </a:lnTo>
                  <a:lnTo>
                    <a:pt x="0" y="357"/>
                  </a:lnTo>
                  <a:lnTo>
                    <a:pt x="17586" y="357"/>
                  </a:lnTo>
                  <a:lnTo>
                    <a:pt x="19483" y="2311"/>
                  </a:lnTo>
                  <a:lnTo>
                    <a:pt x="22222" y="2311"/>
                  </a:lnTo>
                  <a:lnTo>
                    <a:pt x="24004" y="528"/>
                  </a:lnTo>
                  <a:lnTo>
                    <a:pt x="26800" y="528"/>
                  </a:lnTo>
                  <a:cubicBezTo>
                    <a:pt x="26857" y="657"/>
                    <a:pt x="26971" y="771"/>
                    <a:pt x="27157" y="771"/>
                  </a:cubicBezTo>
                  <a:cubicBezTo>
                    <a:pt x="27385" y="771"/>
                    <a:pt x="27513" y="600"/>
                    <a:pt x="27513" y="414"/>
                  </a:cubicBezTo>
                  <a:cubicBezTo>
                    <a:pt x="27513" y="172"/>
                    <a:pt x="27385" y="1"/>
                    <a:pt x="27157"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2"/>
            <p:cNvSpPr/>
            <p:nvPr/>
          </p:nvSpPr>
          <p:spPr>
            <a:xfrm rot="-5400000">
              <a:off x="4316977" y="3695300"/>
              <a:ext cx="1119234" cy="101175"/>
            </a:xfrm>
            <a:custGeom>
              <a:avLst/>
              <a:gdLst/>
              <a:ahLst/>
              <a:cxnLst/>
              <a:rect l="l" t="t" r="r" b="b"/>
              <a:pathLst>
                <a:path w="25731" h="2326" extrusionOk="0">
                  <a:moveTo>
                    <a:pt x="25374" y="1"/>
                  </a:moveTo>
                  <a:cubicBezTo>
                    <a:pt x="25188" y="1"/>
                    <a:pt x="25074" y="129"/>
                    <a:pt x="25017" y="300"/>
                  </a:cubicBezTo>
                  <a:lnTo>
                    <a:pt x="23947" y="300"/>
                  </a:lnTo>
                  <a:lnTo>
                    <a:pt x="22165" y="2083"/>
                  </a:lnTo>
                  <a:lnTo>
                    <a:pt x="20382" y="2083"/>
                  </a:lnTo>
                  <a:lnTo>
                    <a:pt x="18955" y="657"/>
                  </a:lnTo>
                  <a:lnTo>
                    <a:pt x="0" y="657"/>
                  </a:lnTo>
                  <a:lnTo>
                    <a:pt x="0" y="899"/>
                  </a:lnTo>
                  <a:lnTo>
                    <a:pt x="18827" y="899"/>
                  </a:lnTo>
                  <a:lnTo>
                    <a:pt x="20253" y="2326"/>
                  </a:lnTo>
                  <a:lnTo>
                    <a:pt x="22222" y="2326"/>
                  </a:lnTo>
                  <a:lnTo>
                    <a:pt x="24062" y="543"/>
                  </a:lnTo>
                  <a:lnTo>
                    <a:pt x="25017" y="543"/>
                  </a:lnTo>
                  <a:cubicBezTo>
                    <a:pt x="25074" y="657"/>
                    <a:pt x="25188" y="785"/>
                    <a:pt x="25374" y="785"/>
                  </a:cubicBezTo>
                  <a:cubicBezTo>
                    <a:pt x="25545" y="785"/>
                    <a:pt x="25730" y="600"/>
                    <a:pt x="25730" y="429"/>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2"/>
            <p:cNvSpPr/>
            <p:nvPr/>
          </p:nvSpPr>
          <p:spPr>
            <a:xfrm rot="-5400000">
              <a:off x="4328765" y="3810699"/>
              <a:ext cx="958554" cy="31057"/>
            </a:xfrm>
            <a:custGeom>
              <a:avLst/>
              <a:gdLst/>
              <a:ahLst/>
              <a:cxnLst/>
              <a:rect l="l" t="t" r="r" b="b"/>
              <a:pathLst>
                <a:path w="22037" h="714" extrusionOk="0">
                  <a:moveTo>
                    <a:pt x="21623" y="1"/>
                  </a:moveTo>
                  <a:cubicBezTo>
                    <a:pt x="21508" y="1"/>
                    <a:pt x="21323" y="58"/>
                    <a:pt x="21266" y="243"/>
                  </a:cubicBezTo>
                  <a:lnTo>
                    <a:pt x="0" y="243"/>
                  </a:lnTo>
                  <a:lnTo>
                    <a:pt x="0" y="486"/>
                  </a:lnTo>
                  <a:lnTo>
                    <a:pt x="21266" y="486"/>
                  </a:lnTo>
                  <a:cubicBezTo>
                    <a:pt x="21323" y="657"/>
                    <a:pt x="21508" y="714"/>
                    <a:pt x="21623" y="714"/>
                  </a:cubicBezTo>
                  <a:cubicBezTo>
                    <a:pt x="21865" y="714"/>
                    <a:pt x="22036" y="600"/>
                    <a:pt x="22036" y="357"/>
                  </a:cubicBezTo>
                  <a:cubicBezTo>
                    <a:pt x="22036" y="129"/>
                    <a:pt x="21865" y="1"/>
                    <a:pt x="2162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32"/>
          <p:cNvGrpSpPr/>
          <p:nvPr/>
        </p:nvGrpSpPr>
        <p:grpSpPr>
          <a:xfrm>
            <a:off x="7456205" y="3275257"/>
            <a:ext cx="974558" cy="3164817"/>
            <a:chOff x="6278982" y="2751992"/>
            <a:chExt cx="478381" cy="1553513"/>
          </a:xfrm>
        </p:grpSpPr>
        <p:sp>
          <p:nvSpPr>
            <p:cNvPr id="812" name="Google Shape;812;p32"/>
            <p:cNvSpPr/>
            <p:nvPr/>
          </p:nvSpPr>
          <p:spPr>
            <a:xfrm rot="-5400000">
              <a:off x="6192439" y="3740581"/>
              <a:ext cx="1059686" cy="70161"/>
            </a:xfrm>
            <a:custGeom>
              <a:avLst/>
              <a:gdLst/>
              <a:ahLst/>
              <a:cxnLst/>
              <a:rect l="l" t="t" r="r" b="b"/>
              <a:pathLst>
                <a:path w="24362" h="1613" extrusionOk="0">
                  <a:moveTo>
                    <a:pt x="0" y="0"/>
                  </a:moveTo>
                  <a:lnTo>
                    <a:pt x="0" y="243"/>
                  </a:lnTo>
                  <a:lnTo>
                    <a:pt x="15917" y="243"/>
                  </a:lnTo>
                  <a:lnTo>
                    <a:pt x="17173" y="1313"/>
                  </a:lnTo>
                  <a:lnTo>
                    <a:pt x="23648" y="1313"/>
                  </a:lnTo>
                  <a:cubicBezTo>
                    <a:pt x="23705" y="1498"/>
                    <a:pt x="23819" y="1612"/>
                    <a:pt x="24004" y="1612"/>
                  </a:cubicBezTo>
                  <a:cubicBezTo>
                    <a:pt x="24176" y="1612"/>
                    <a:pt x="24361" y="1427"/>
                    <a:pt x="24361" y="1199"/>
                  </a:cubicBezTo>
                  <a:cubicBezTo>
                    <a:pt x="24361" y="1013"/>
                    <a:pt x="24176" y="842"/>
                    <a:pt x="24004" y="842"/>
                  </a:cubicBezTo>
                  <a:cubicBezTo>
                    <a:pt x="23819" y="842"/>
                    <a:pt x="23705" y="956"/>
                    <a:pt x="23648" y="1070"/>
                  </a:cubicBezTo>
                  <a:lnTo>
                    <a:pt x="17230" y="1070"/>
                  </a:lnTo>
                  <a:lnTo>
                    <a:pt x="15975"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2"/>
            <p:cNvSpPr/>
            <p:nvPr/>
          </p:nvSpPr>
          <p:spPr>
            <a:xfrm rot="-5400000">
              <a:off x="6010359" y="3607522"/>
              <a:ext cx="1325804" cy="70161"/>
            </a:xfrm>
            <a:custGeom>
              <a:avLst/>
              <a:gdLst/>
              <a:ahLst/>
              <a:cxnLst/>
              <a:rect l="l" t="t" r="r" b="b"/>
              <a:pathLst>
                <a:path w="30480" h="1613" extrusionOk="0">
                  <a:moveTo>
                    <a:pt x="0" y="1"/>
                  </a:moveTo>
                  <a:lnTo>
                    <a:pt x="0" y="243"/>
                  </a:lnTo>
                  <a:lnTo>
                    <a:pt x="17173" y="243"/>
                  </a:lnTo>
                  <a:lnTo>
                    <a:pt x="18242" y="1370"/>
                  </a:lnTo>
                  <a:lnTo>
                    <a:pt x="29710" y="1370"/>
                  </a:lnTo>
                  <a:cubicBezTo>
                    <a:pt x="29767" y="1484"/>
                    <a:pt x="29952" y="1612"/>
                    <a:pt x="30066" y="1612"/>
                  </a:cubicBezTo>
                  <a:cubicBezTo>
                    <a:pt x="30309" y="1612"/>
                    <a:pt x="30480" y="1427"/>
                    <a:pt x="30480" y="1256"/>
                  </a:cubicBezTo>
                  <a:cubicBezTo>
                    <a:pt x="30480" y="1013"/>
                    <a:pt x="30309" y="842"/>
                    <a:pt x="30066" y="842"/>
                  </a:cubicBezTo>
                  <a:cubicBezTo>
                    <a:pt x="29952" y="842"/>
                    <a:pt x="29767" y="956"/>
                    <a:pt x="29710" y="1127"/>
                  </a:cubicBezTo>
                  <a:lnTo>
                    <a:pt x="18356" y="1127"/>
                  </a:lnTo>
                  <a:lnTo>
                    <a:pt x="17230"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2"/>
            <p:cNvSpPr/>
            <p:nvPr/>
          </p:nvSpPr>
          <p:spPr>
            <a:xfrm rot="-5400000">
              <a:off x="6022147" y="3665853"/>
              <a:ext cx="1214755" cy="64550"/>
            </a:xfrm>
            <a:custGeom>
              <a:avLst/>
              <a:gdLst/>
              <a:ahLst/>
              <a:cxnLst/>
              <a:rect l="l" t="t" r="r" b="b"/>
              <a:pathLst>
                <a:path w="27927" h="1484" extrusionOk="0">
                  <a:moveTo>
                    <a:pt x="0" y="0"/>
                  </a:moveTo>
                  <a:lnTo>
                    <a:pt x="0" y="229"/>
                  </a:lnTo>
                  <a:lnTo>
                    <a:pt x="17943" y="229"/>
                  </a:lnTo>
                  <a:lnTo>
                    <a:pt x="18898" y="1241"/>
                  </a:lnTo>
                  <a:lnTo>
                    <a:pt x="27157" y="1241"/>
                  </a:lnTo>
                  <a:cubicBezTo>
                    <a:pt x="27214" y="1427"/>
                    <a:pt x="27385" y="1484"/>
                    <a:pt x="27513" y="1484"/>
                  </a:cubicBezTo>
                  <a:cubicBezTo>
                    <a:pt x="27741" y="1484"/>
                    <a:pt x="27927" y="1298"/>
                    <a:pt x="27927" y="1127"/>
                  </a:cubicBezTo>
                  <a:cubicBezTo>
                    <a:pt x="27927" y="885"/>
                    <a:pt x="27741" y="771"/>
                    <a:pt x="27513" y="771"/>
                  </a:cubicBezTo>
                  <a:cubicBezTo>
                    <a:pt x="27385" y="771"/>
                    <a:pt x="27214" y="828"/>
                    <a:pt x="27157" y="999"/>
                  </a:cubicBezTo>
                  <a:lnTo>
                    <a:pt x="19012" y="999"/>
                  </a:lnTo>
                  <a:lnTo>
                    <a:pt x="18000" y="0"/>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2"/>
            <p:cNvSpPr/>
            <p:nvPr/>
          </p:nvSpPr>
          <p:spPr>
            <a:xfrm rot="-5400000">
              <a:off x="5843461" y="3619310"/>
              <a:ext cx="1279305" cy="93085"/>
            </a:xfrm>
            <a:custGeom>
              <a:avLst/>
              <a:gdLst/>
              <a:ahLst/>
              <a:cxnLst/>
              <a:rect l="l" t="t" r="r" b="b"/>
              <a:pathLst>
                <a:path w="29411" h="2140" extrusionOk="0">
                  <a:moveTo>
                    <a:pt x="28996" y="0"/>
                  </a:moveTo>
                  <a:cubicBezTo>
                    <a:pt x="28882" y="0"/>
                    <a:pt x="28697" y="57"/>
                    <a:pt x="28640" y="243"/>
                  </a:cubicBezTo>
                  <a:lnTo>
                    <a:pt x="20610" y="243"/>
                  </a:lnTo>
                  <a:lnTo>
                    <a:pt x="20610" y="1911"/>
                  </a:lnTo>
                  <a:lnTo>
                    <a:pt x="0" y="1911"/>
                  </a:lnTo>
                  <a:lnTo>
                    <a:pt x="0" y="2140"/>
                  </a:lnTo>
                  <a:lnTo>
                    <a:pt x="20852" y="2140"/>
                  </a:lnTo>
                  <a:lnTo>
                    <a:pt x="20852" y="485"/>
                  </a:lnTo>
                  <a:lnTo>
                    <a:pt x="28640" y="485"/>
                  </a:lnTo>
                  <a:cubicBezTo>
                    <a:pt x="28697" y="656"/>
                    <a:pt x="28882" y="713"/>
                    <a:pt x="28996" y="713"/>
                  </a:cubicBezTo>
                  <a:cubicBezTo>
                    <a:pt x="29239" y="713"/>
                    <a:pt x="29410" y="542"/>
                    <a:pt x="29410" y="357"/>
                  </a:cubicBezTo>
                  <a:cubicBezTo>
                    <a:pt x="29410" y="129"/>
                    <a:pt x="29239" y="0"/>
                    <a:pt x="28996" y="0"/>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2"/>
            <p:cNvSpPr/>
            <p:nvPr/>
          </p:nvSpPr>
          <p:spPr>
            <a:xfrm rot="-5400000">
              <a:off x="5753204" y="3565025"/>
              <a:ext cx="1374825" cy="106134"/>
            </a:xfrm>
            <a:custGeom>
              <a:avLst/>
              <a:gdLst/>
              <a:ahLst/>
              <a:cxnLst/>
              <a:rect l="l" t="t" r="r" b="b"/>
              <a:pathLst>
                <a:path w="31607" h="2440" extrusionOk="0">
                  <a:moveTo>
                    <a:pt x="31193" y="1"/>
                  </a:moveTo>
                  <a:cubicBezTo>
                    <a:pt x="31079" y="1"/>
                    <a:pt x="30893" y="58"/>
                    <a:pt x="30836" y="243"/>
                  </a:cubicBezTo>
                  <a:lnTo>
                    <a:pt x="19426" y="243"/>
                  </a:lnTo>
                  <a:lnTo>
                    <a:pt x="19426" y="2197"/>
                  </a:lnTo>
                  <a:lnTo>
                    <a:pt x="0" y="2197"/>
                  </a:lnTo>
                  <a:lnTo>
                    <a:pt x="0" y="2439"/>
                  </a:lnTo>
                  <a:lnTo>
                    <a:pt x="19669" y="2439"/>
                  </a:lnTo>
                  <a:lnTo>
                    <a:pt x="19669" y="471"/>
                  </a:lnTo>
                  <a:lnTo>
                    <a:pt x="30836" y="471"/>
                  </a:lnTo>
                  <a:cubicBezTo>
                    <a:pt x="30893" y="657"/>
                    <a:pt x="31079" y="714"/>
                    <a:pt x="31193" y="714"/>
                  </a:cubicBezTo>
                  <a:cubicBezTo>
                    <a:pt x="31435" y="714"/>
                    <a:pt x="31607" y="542"/>
                    <a:pt x="31607" y="357"/>
                  </a:cubicBezTo>
                  <a:cubicBezTo>
                    <a:pt x="31607" y="115"/>
                    <a:pt x="31435" y="1"/>
                    <a:pt x="31193"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2"/>
            <p:cNvSpPr/>
            <p:nvPr/>
          </p:nvSpPr>
          <p:spPr>
            <a:xfrm rot="-5400000">
              <a:off x="5618885" y="3466677"/>
              <a:ext cx="1553513" cy="124142"/>
            </a:xfrm>
            <a:custGeom>
              <a:avLst/>
              <a:gdLst/>
              <a:ahLst/>
              <a:cxnLst/>
              <a:rect l="l" t="t" r="r" b="b"/>
              <a:pathLst>
                <a:path w="35715" h="2854" extrusionOk="0">
                  <a:moveTo>
                    <a:pt x="35301" y="1"/>
                  </a:moveTo>
                  <a:cubicBezTo>
                    <a:pt x="35172" y="1"/>
                    <a:pt x="35001" y="58"/>
                    <a:pt x="34944" y="229"/>
                  </a:cubicBezTo>
                  <a:lnTo>
                    <a:pt x="18185" y="229"/>
                  </a:lnTo>
                  <a:lnTo>
                    <a:pt x="18185" y="2611"/>
                  </a:lnTo>
                  <a:lnTo>
                    <a:pt x="0" y="2611"/>
                  </a:lnTo>
                  <a:lnTo>
                    <a:pt x="0" y="2853"/>
                  </a:lnTo>
                  <a:lnTo>
                    <a:pt x="18413" y="2853"/>
                  </a:lnTo>
                  <a:lnTo>
                    <a:pt x="18413" y="471"/>
                  </a:lnTo>
                  <a:lnTo>
                    <a:pt x="34944" y="471"/>
                  </a:lnTo>
                  <a:cubicBezTo>
                    <a:pt x="35001" y="642"/>
                    <a:pt x="35172" y="714"/>
                    <a:pt x="35301" y="714"/>
                  </a:cubicBezTo>
                  <a:cubicBezTo>
                    <a:pt x="35529" y="714"/>
                    <a:pt x="35714" y="528"/>
                    <a:pt x="35714" y="357"/>
                  </a:cubicBezTo>
                  <a:cubicBezTo>
                    <a:pt x="35714" y="115"/>
                    <a:pt x="35529" y="1"/>
                    <a:pt x="35301"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2"/>
            <p:cNvSpPr/>
            <p:nvPr/>
          </p:nvSpPr>
          <p:spPr>
            <a:xfrm rot="-5400000">
              <a:off x="5790418" y="3674835"/>
              <a:ext cx="1119234" cy="142106"/>
            </a:xfrm>
            <a:custGeom>
              <a:avLst/>
              <a:gdLst/>
              <a:ahLst/>
              <a:cxnLst/>
              <a:rect l="l" t="t" r="r" b="b"/>
              <a:pathLst>
                <a:path w="25731" h="3267" extrusionOk="0">
                  <a:moveTo>
                    <a:pt x="25374" y="1"/>
                  </a:moveTo>
                  <a:cubicBezTo>
                    <a:pt x="25188" y="1"/>
                    <a:pt x="25074" y="115"/>
                    <a:pt x="25017" y="243"/>
                  </a:cubicBezTo>
                  <a:lnTo>
                    <a:pt x="17044" y="243"/>
                  </a:lnTo>
                  <a:lnTo>
                    <a:pt x="17044" y="3038"/>
                  </a:lnTo>
                  <a:lnTo>
                    <a:pt x="0" y="3038"/>
                  </a:lnTo>
                  <a:lnTo>
                    <a:pt x="0" y="3267"/>
                  </a:lnTo>
                  <a:lnTo>
                    <a:pt x="17287" y="3267"/>
                  </a:lnTo>
                  <a:lnTo>
                    <a:pt x="17287" y="471"/>
                  </a:lnTo>
                  <a:lnTo>
                    <a:pt x="25017" y="471"/>
                  </a:lnTo>
                  <a:cubicBezTo>
                    <a:pt x="25074" y="657"/>
                    <a:pt x="25188" y="771"/>
                    <a:pt x="25374" y="771"/>
                  </a:cubicBezTo>
                  <a:cubicBezTo>
                    <a:pt x="25545" y="771"/>
                    <a:pt x="25730" y="600"/>
                    <a:pt x="25730" y="357"/>
                  </a:cubicBezTo>
                  <a:cubicBezTo>
                    <a:pt x="25730" y="186"/>
                    <a:pt x="25545" y="1"/>
                    <a:pt x="25374"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2"/>
            <p:cNvSpPr/>
            <p:nvPr/>
          </p:nvSpPr>
          <p:spPr>
            <a:xfrm rot="-5400000">
              <a:off x="6430370" y="3978513"/>
              <a:ext cx="620405" cy="33580"/>
            </a:xfrm>
            <a:custGeom>
              <a:avLst/>
              <a:gdLst/>
              <a:ahLst/>
              <a:cxnLst/>
              <a:rect l="l" t="t" r="r" b="b"/>
              <a:pathLst>
                <a:path w="14263" h="772" extrusionOk="0">
                  <a:moveTo>
                    <a:pt x="13906" y="1"/>
                  </a:moveTo>
                  <a:cubicBezTo>
                    <a:pt x="13721" y="1"/>
                    <a:pt x="13607" y="115"/>
                    <a:pt x="13550" y="229"/>
                  </a:cubicBezTo>
                  <a:lnTo>
                    <a:pt x="0" y="229"/>
                  </a:lnTo>
                  <a:lnTo>
                    <a:pt x="0" y="472"/>
                  </a:lnTo>
                  <a:lnTo>
                    <a:pt x="13550" y="472"/>
                  </a:lnTo>
                  <a:cubicBezTo>
                    <a:pt x="13607" y="657"/>
                    <a:pt x="13721" y="771"/>
                    <a:pt x="13906" y="771"/>
                  </a:cubicBezTo>
                  <a:cubicBezTo>
                    <a:pt x="14078" y="771"/>
                    <a:pt x="14263" y="586"/>
                    <a:pt x="14263" y="358"/>
                  </a:cubicBezTo>
                  <a:cubicBezTo>
                    <a:pt x="14263" y="172"/>
                    <a:pt x="14078" y="1"/>
                    <a:pt x="13906" y="1"/>
                  </a:cubicBez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2"/>
            <p:cNvSpPr/>
            <p:nvPr/>
          </p:nvSpPr>
          <p:spPr>
            <a:xfrm rot="-5400000">
              <a:off x="5858989" y="3544234"/>
              <a:ext cx="1460429" cy="62114"/>
            </a:xfrm>
            <a:custGeom>
              <a:avLst/>
              <a:gdLst/>
              <a:ahLst/>
              <a:cxnLst/>
              <a:rect l="l" t="t" r="r" b="b"/>
              <a:pathLst>
                <a:path w="33575" h="1428" extrusionOk="0">
                  <a:moveTo>
                    <a:pt x="0" y="1"/>
                  </a:moveTo>
                  <a:lnTo>
                    <a:pt x="0" y="243"/>
                  </a:lnTo>
                  <a:lnTo>
                    <a:pt x="18542" y="243"/>
                  </a:lnTo>
                  <a:lnTo>
                    <a:pt x="19483" y="1185"/>
                  </a:lnTo>
                  <a:lnTo>
                    <a:pt x="32862" y="1185"/>
                  </a:lnTo>
                  <a:cubicBezTo>
                    <a:pt x="32919" y="1313"/>
                    <a:pt x="33033" y="1427"/>
                    <a:pt x="33161" y="1427"/>
                  </a:cubicBezTo>
                  <a:cubicBezTo>
                    <a:pt x="33389" y="1427"/>
                    <a:pt x="33575" y="1256"/>
                    <a:pt x="33575" y="1013"/>
                  </a:cubicBezTo>
                  <a:cubicBezTo>
                    <a:pt x="33575" y="828"/>
                    <a:pt x="33389" y="657"/>
                    <a:pt x="33161" y="657"/>
                  </a:cubicBezTo>
                  <a:cubicBezTo>
                    <a:pt x="32976" y="657"/>
                    <a:pt x="32862" y="771"/>
                    <a:pt x="32805" y="956"/>
                  </a:cubicBezTo>
                  <a:lnTo>
                    <a:pt x="19612" y="956"/>
                  </a:lnTo>
                  <a:lnTo>
                    <a:pt x="18599" y="1"/>
                  </a:lnTo>
                  <a:close/>
                </a:path>
              </a:pathLst>
            </a:custGeom>
            <a:gradFill>
              <a:gsLst>
                <a:gs pos="0">
                  <a:schemeClr val="accent3"/>
                </a:gs>
                <a:gs pos="100000">
                  <a:schemeClr val="accent4"/>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ton"/>
              <a:buNone/>
              <a:defRPr sz="3000">
                <a:solidFill>
                  <a:schemeClr val="dk1"/>
                </a:solidFill>
                <a:latin typeface="Anton"/>
                <a:ea typeface="Anton"/>
                <a:cs typeface="Anton"/>
                <a:sym typeface="Anton"/>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8" r:id="rId6"/>
    <p:sldLayoutId id="2147483677" r:id="rId7"/>
    <p:sldLayoutId id="214748367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drive.google.com/file/d/1_F1BDiDFcxek77mKz7lXpymhHz9MENbZ/view?usp=sharing"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Shape 830"/>
        <p:cNvGrpSpPr/>
        <p:nvPr/>
      </p:nvGrpSpPr>
      <p:grpSpPr>
        <a:xfrm>
          <a:off x="0" y="0"/>
          <a:ext cx="0" cy="0"/>
          <a:chOff x="0" y="0"/>
          <a:chExt cx="0" cy="0"/>
        </a:xfrm>
      </p:grpSpPr>
      <p:sp>
        <p:nvSpPr>
          <p:cNvPr id="831" name="Google Shape;831;p36"/>
          <p:cNvSpPr txBox="1">
            <a:spLocks noGrp="1"/>
          </p:cNvSpPr>
          <p:nvPr>
            <p:ph type="ctrTitle"/>
          </p:nvPr>
        </p:nvSpPr>
        <p:spPr>
          <a:xfrm>
            <a:off x="713225" y="835700"/>
            <a:ext cx="5243700" cy="171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br>
              <a:rPr lang="en" dirty="0"/>
            </a:br>
            <a:r>
              <a:rPr lang="en" dirty="0"/>
              <a:t> </a:t>
            </a:r>
            <a:br>
              <a:rPr lang="en" dirty="0"/>
            </a:br>
            <a:r>
              <a:rPr lang="en" dirty="0"/>
              <a:t>   SURVEYPRO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3500968" cy="7320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Designing Alternatives</a:t>
            </a:r>
            <a:endParaRPr sz="2800" dirty="0"/>
          </a:p>
        </p:txBody>
      </p:sp>
      <p:sp>
        <p:nvSpPr>
          <p:cNvPr id="864" name="Google Shape;864;p39"/>
          <p:cNvSpPr txBox="1">
            <a:spLocks noGrp="1"/>
          </p:cNvSpPr>
          <p:nvPr>
            <p:ph type="subTitle" idx="1"/>
          </p:nvPr>
        </p:nvSpPr>
        <p:spPr>
          <a:xfrm>
            <a:off x="611664" y="1799058"/>
            <a:ext cx="5822041" cy="1793940"/>
          </a:xfrm>
          <a:prstGeom prst="rect">
            <a:avLst/>
          </a:prstGeom>
        </p:spPr>
        <p:txBody>
          <a:bodyPr spcFirstLastPara="1" wrap="square" lIns="91425" tIns="91425" rIns="91425" bIns="91425" anchor="ctr" anchorCtr="0">
            <a:noAutofit/>
          </a:bodyPr>
          <a:lstStyle/>
          <a:p>
            <a:r>
              <a:rPr lang="en-CA" sz="1050" dirty="0">
                <a:effectLst/>
                <a:latin typeface="Times New Roman" panose="02020603050405020304" pitchFamily="18" charset="0"/>
                <a:cs typeface="Times New Roman" panose="02020603050405020304" pitchFamily="18" charset="0"/>
              </a:rPr>
              <a:t>         Every UX project must include a crucial phase called designing alternatives, and </a:t>
            </a:r>
            <a:r>
              <a:rPr lang="en-CA" sz="1050" dirty="0" err="1">
                <a:effectLst/>
                <a:latin typeface="Times New Roman" panose="02020603050405020304" pitchFamily="18" charset="0"/>
                <a:cs typeface="Times New Roman" panose="02020603050405020304" pitchFamily="18" charset="0"/>
              </a:rPr>
              <a:t>SurveyPro</a:t>
            </a:r>
            <a:r>
              <a:rPr lang="en-CA" sz="1050" dirty="0">
                <a:effectLst/>
                <a:latin typeface="Times New Roman" panose="02020603050405020304" pitchFamily="18" charset="0"/>
                <a:cs typeface="Times New Roman" panose="02020603050405020304" pitchFamily="18" charset="0"/>
              </a:rPr>
              <a:t> was no different. Starting with low-fidelity prototypes, we investigated a wide range of design ideas and options. We brainstormed and iterated through various design options using sketches and design visualizations, ensuring that our final design would be both user-friendly and effective.</a:t>
            </a:r>
          </a:p>
          <a:p>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endParaRPr lang="en-CA" sz="1050" dirty="0">
              <a:effectLst/>
              <a:latin typeface="Times New Roman" panose="02020603050405020304" pitchFamily="18" charset="0"/>
              <a:cs typeface="Times New Roman" panose="02020603050405020304" pitchFamily="18" charset="0"/>
            </a:endParaRP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03</a:t>
            </a:r>
            <a:endParaRPr sz="3600" dirty="0"/>
          </a:p>
        </p:txBody>
      </p:sp>
      <p:grpSp>
        <p:nvGrpSpPr>
          <p:cNvPr id="2" name="Google Shape;9195;p79">
            <a:extLst>
              <a:ext uri="{FF2B5EF4-FFF2-40B4-BE49-F238E27FC236}">
                <a16:creationId xmlns:a16="http://schemas.microsoft.com/office/drawing/2014/main" id="{86081F0B-F732-224C-3838-65B00D3DF185}"/>
              </a:ext>
            </a:extLst>
          </p:cNvPr>
          <p:cNvGrpSpPr/>
          <p:nvPr/>
        </p:nvGrpSpPr>
        <p:grpSpPr>
          <a:xfrm>
            <a:off x="5451376" y="3041931"/>
            <a:ext cx="1364248" cy="1102133"/>
            <a:chOff x="2623904" y="1198803"/>
            <a:chExt cx="1364248" cy="1102133"/>
          </a:xfrm>
        </p:grpSpPr>
        <p:grpSp>
          <p:nvGrpSpPr>
            <p:cNvPr id="3" name="Google Shape;9196;p79">
              <a:extLst>
                <a:ext uri="{FF2B5EF4-FFF2-40B4-BE49-F238E27FC236}">
                  <a16:creationId xmlns:a16="http://schemas.microsoft.com/office/drawing/2014/main" id="{4F818B5B-ED94-BB3D-6CFA-CF6AA0752FC7}"/>
                </a:ext>
              </a:extLst>
            </p:cNvPr>
            <p:cNvGrpSpPr/>
            <p:nvPr/>
          </p:nvGrpSpPr>
          <p:grpSpPr>
            <a:xfrm>
              <a:off x="2623907" y="1198803"/>
              <a:ext cx="1364245" cy="273000"/>
              <a:chOff x="2623907" y="1198803"/>
              <a:chExt cx="1364245" cy="273000"/>
            </a:xfrm>
          </p:grpSpPr>
          <p:sp>
            <p:nvSpPr>
              <p:cNvPr id="22" name="Google Shape;9197;p79">
                <a:extLst>
                  <a:ext uri="{FF2B5EF4-FFF2-40B4-BE49-F238E27FC236}">
                    <a16:creationId xmlns:a16="http://schemas.microsoft.com/office/drawing/2014/main" id="{679594A4-D76D-DB94-215E-BC8BA2F15867}"/>
                  </a:ext>
                </a:extLst>
              </p:cNvPr>
              <p:cNvSpPr/>
              <p:nvPr/>
            </p:nvSpPr>
            <p:spPr>
              <a:xfrm>
                <a:off x="3715152" y="1198803"/>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198;p79">
                <a:extLst>
                  <a:ext uri="{FF2B5EF4-FFF2-40B4-BE49-F238E27FC236}">
                    <a16:creationId xmlns:a16="http://schemas.microsoft.com/office/drawing/2014/main" id="{3E7B9633-47E7-0F52-8C90-BEFB6848A3B8}"/>
                  </a:ext>
                </a:extLst>
              </p:cNvPr>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199;p79">
                <a:extLst>
                  <a:ext uri="{FF2B5EF4-FFF2-40B4-BE49-F238E27FC236}">
                    <a16:creationId xmlns:a16="http://schemas.microsoft.com/office/drawing/2014/main" id="{0385563D-8CF8-0785-F506-8574F97870F6}"/>
                  </a:ext>
                </a:extLst>
              </p:cNvPr>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200;p79">
                <a:extLst>
                  <a:ext uri="{FF2B5EF4-FFF2-40B4-BE49-F238E27FC236}">
                    <a16:creationId xmlns:a16="http://schemas.microsoft.com/office/drawing/2014/main" id="{83779F9B-1DDF-C13A-C973-691DB6CFDC29}"/>
                  </a:ext>
                </a:extLst>
              </p:cNvPr>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201;p79">
                <a:extLst>
                  <a:ext uri="{FF2B5EF4-FFF2-40B4-BE49-F238E27FC236}">
                    <a16:creationId xmlns:a16="http://schemas.microsoft.com/office/drawing/2014/main" id="{47C6BECE-A41E-3279-1C4E-E42984809D2D}"/>
                  </a:ext>
                </a:extLst>
              </p:cNvPr>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9202;p79">
              <a:extLst>
                <a:ext uri="{FF2B5EF4-FFF2-40B4-BE49-F238E27FC236}">
                  <a16:creationId xmlns:a16="http://schemas.microsoft.com/office/drawing/2014/main" id="{13AE3896-B787-DF3C-BCC3-43A3B0E4EF15}"/>
                </a:ext>
              </a:extLst>
            </p:cNvPr>
            <p:cNvGrpSpPr/>
            <p:nvPr/>
          </p:nvGrpSpPr>
          <p:grpSpPr>
            <a:xfrm>
              <a:off x="2623904" y="1476964"/>
              <a:ext cx="1364245" cy="273000"/>
              <a:chOff x="2623904" y="1476964"/>
              <a:chExt cx="1364245" cy="273000"/>
            </a:xfrm>
          </p:grpSpPr>
          <p:sp>
            <p:nvSpPr>
              <p:cNvPr id="17" name="Google Shape;9203;p79">
                <a:extLst>
                  <a:ext uri="{FF2B5EF4-FFF2-40B4-BE49-F238E27FC236}">
                    <a16:creationId xmlns:a16="http://schemas.microsoft.com/office/drawing/2014/main" id="{DA79789B-EC65-F702-CE52-1D718C527748}"/>
                  </a:ext>
                </a:extLst>
              </p:cNvPr>
              <p:cNvSpPr/>
              <p:nvPr/>
            </p:nvSpPr>
            <p:spPr>
              <a:xfrm>
                <a:off x="3169527"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204;p79">
                <a:extLst>
                  <a:ext uri="{FF2B5EF4-FFF2-40B4-BE49-F238E27FC236}">
                    <a16:creationId xmlns:a16="http://schemas.microsoft.com/office/drawing/2014/main" id="{D7E6C2BF-C479-88DC-353F-C51716829D96}"/>
                  </a:ext>
                </a:extLst>
              </p:cNvPr>
              <p:cNvSpPr/>
              <p:nvPr/>
            </p:nvSpPr>
            <p:spPr>
              <a:xfrm>
                <a:off x="3442338"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205;p79">
                <a:extLst>
                  <a:ext uri="{FF2B5EF4-FFF2-40B4-BE49-F238E27FC236}">
                    <a16:creationId xmlns:a16="http://schemas.microsoft.com/office/drawing/2014/main" id="{16676A19-CFC0-D2D9-38B9-505B64594396}"/>
                  </a:ext>
                </a:extLst>
              </p:cNvPr>
              <p:cNvSpPr/>
              <p:nvPr/>
            </p:nvSpPr>
            <p:spPr>
              <a:xfrm>
                <a:off x="3715149" y="1476964"/>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206;p79">
                <a:extLst>
                  <a:ext uri="{FF2B5EF4-FFF2-40B4-BE49-F238E27FC236}">
                    <a16:creationId xmlns:a16="http://schemas.microsoft.com/office/drawing/2014/main" id="{DABC5681-4185-B93C-911A-B2A9FA45A189}"/>
                  </a:ext>
                </a:extLst>
              </p:cNvPr>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207;p79">
                <a:extLst>
                  <a:ext uri="{FF2B5EF4-FFF2-40B4-BE49-F238E27FC236}">
                    <a16:creationId xmlns:a16="http://schemas.microsoft.com/office/drawing/2014/main" id="{A8C67FF5-EF41-CEA3-BF19-C5F582B96CFA}"/>
                  </a:ext>
                </a:extLst>
              </p:cNvPr>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9208;p79">
              <a:extLst>
                <a:ext uri="{FF2B5EF4-FFF2-40B4-BE49-F238E27FC236}">
                  <a16:creationId xmlns:a16="http://schemas.microsoft.com/office/drawing/2014/main" id="{688CB702-28BB-372A-F65F-4475554E0A12}"/>
                </a:ext>
              </a:extLst>
            </p:cNvPr>
            <p:cNvGrpSpPr/>
            <p:nvPr/>
          </p:nvGrpSpPr>
          <p:grpSpPr>
            <a:xfrm>
              <a:off x="2623907" y="1749775"/>
              <a:ext cx="1364245" cy="273000"/>
              <a:chOff x="2623907" y="1749775"/>
              <a:chExt cx="1364245" cy="273000"/>
            </a:xfrm>
          </p:grpSpPr>
          <p:sp>
            <p:nvSpPr>
              <p:cNvPr id="12" name="Google Shape;9209;p79">
                <a:extLst>
                  <a:ext uri="{FF2B5EF4-FFF2-40B4-BE49-F238E27FC236}">
                    <a16:creationId xmlns:a16="http://schemas.microsoft.com/office/drawing/2014/main" id="{00E18CB6-C097-452F-A591-BA579F11994D}"/>
                  </a:ext>
                </a:extLst>
              </p:cNvPr>
              <p:cNvSpPr/>
              <p:nvPr/>
            </p:nvSpPr>
            <p:spPr>
              <a:xfrm>
                <a:off x="3442341"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210;p79">
                <a:extLst>
                  <a:ext uri="{FF2B5EF4-FFF2-40B4-BE49-F238E27FC236}">
                    <a16:creationId xmlns:a16="http://schemas.microsoft.com/office/drawing/2014/main" id="{83F6313A-2091-6A1A-015C-1589CFD26E67}"/>
                  </a:ext>
                </a:extLst>
              </p:cNvPr>
              <p:cNvSpPr/>
              <p:nvPr/>
            </p:nvSpPr>
            <p:spPr>
              <a:xfrm>
                <a:off x="3715152" y="1749775"/>
                <a:ext cx="273000" cy="273000"/>
              </a:xfrm>
              <a:prstGeom prst="diamond">
                <a:avLst/>
              </a:pr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211;p79">
                <a:extLst>
                  <a:ext uri="{FF2B5EF4-FFF2-40B4-BE49-F238E27FC236}">
                    <a16:creationId xmlns:a16="http://schemas.microsoft.com/office/drawing/2014/main" id="{15606E61-AC2A-35BE-F39E-38D26E86E5C1}"/>
                  </a:ext>
                </a:extLst>
              </p:cNvPr>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212;p79">
                <a:extLst>
                  <a:ext uri="{FF2B5EF4-FFF2-40B4-BE49-F238E27FC236}">
                    <a16:creationId xmlns:a16="http://schemas.microsoft.com/office/drawing/2014/main" id="{EE57C73B-A1FF-5DFE-1AFE-6C18E95B4AE5}"/>
                  </a:ext>
                </a:extLst>
              </p:cNvPr>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213;p79">
                <a:extLst>
                  <a:ext uri="{FF2B5EF4-FFF2-40B4-BE49-F238E27FC236}">
                    <a16:creationId xmlns:a16="http://schemas.microsoft.com/office/drawing/2014/main" id="{B8839EFE-5522-F598-2285-272E3B11C91A}"/>
                  </a:ext>
                </a:extLst>
              </p:cNvPr>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9214;p79">
              <a:extLst>
                <a:ext uri="{FF2B5EF4-FFF2-40B4-BE49-F238E27FC236}">
                  <a16:creationId xmlns:a16="http://schemas.microsoft.com/office/drawing/2014/main" id="{D0837893-A1A8-123C-11A0-0B2E5A0E7F00}"/>
                </a:ext>
              </a:extLst>
            </p:cNvPr>
            <p:cNvGrpSpPr/>
            <p:nvPr/>
          </p:nvGrpSpPr>
          <p:grpSpPr>
            <a:xfrm>
              <a:off x="2623904" y="2027936"/>
              <a:ext cx="1364245" cy="273000"/>
              <a:chOff x="2623904" y="2027936"/>
              <a:chExt cx="1364245" cy="273000"/>
            </a:xfrm>
          </p:grpSpPr>
          <p:sp>
            <p:nvSpPr>
              <p:cNvPr id="7" name="Google Shape;9215;p79">
                <a:extLst>
                  <a:ext uri="{FF2B5EF4-FFF2-40B4-BE49-F238E27FC236}">
                    <a16:creationId xmlns:a16="http://schemas.microsoft.com/office/drawing/2014/main" id="{1251031A-1C04-C030-7695-7BCAF808CE09}"/>
                  </a:ext>
                </a:extLst>
              </p:cNvPr>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216;p79">
                <a:extLst>
                  <a:ext uri="{FF2B5EF4-FFF2-40B4-BE49-F238E27FC236}">
                    <a16:creationId xmlns:a16="http://schemas.microsoft.com/office/drawing/2014/main" id="{A51E8C00-4FDD-8D43-59C5-75C815FE46BA}"/>
                  </a:ext>
                </a:extLst>
              </p:cNvPr>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217;p79">
                <a:extLst>
                  <a:ext uri="{FF2B5EF4-FFF2-40B4-BE49-F238E27FC236}">
                    <a16:creationId xmlns:a16="http://schemas.microsoft.com/office/drawing/2014/main" id="{3091FDB6-40E4-2FA0-666F-407F169A364C}"/>
                  </a:ext>
                </a:extLst>
              </p:cNvPr>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218;p79">
                <a:extLst>
                  <a:ext uri="{FF2B5EF4-FFF2-40B4-BE49-F238E27FC236}">
                    <a16:creationId xmlns:a16="http://schemas.microsoft.com/office/drawing/2014/main" id="{43BD4F63-0A43-C96F-23F4-BEF2155C32A4}"/>
                  </a:ext>
                </a:extLst>
              </p:cNvPr>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219;p79">
                <a:extLst>
                  <a:ext uri="{FF2B5EF4-FFF2-40B4-BE49-F238E27FC236}">
                    <a16:creationId xmlns:a16="http://schemas.microsoft.com/office/drawing/2014/main" id="{7DA1DB33-4B55-63A1-BFC9-F2FEA6E5C010}"/>
                  </a:ext>
                </a:extLst>
              </p:cNvPr>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9735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3500968" cy="73200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Designing Alternatives</a:t>
            </a:r>
            <a:endParaRPr sz="2800" dirty="0"/>
          </a:p>
        </p:txBody>
      </p:sp>
      <p:sp>
        <p:nvSpPr>
          <p:cNvPr id="864" name="Google Shape;864;p39"/>
          <p:cNvSpPr txBox="1">
            <a:spLocks noGrp="1"/>
          </p:cNvSpPr>
          <p:nvPr>
            <p:ph type="subTitle" idx="1"/>
          </p:nvPr>
        </p:nvSpPr>
        <p:spPr>
          <a:xfrm>
            <a:off x="611664" y="1799058"/>
            <a:ext cx="5822041" cy="1793940"/>
          </a:xfrm>
          <a:prstGeom prst="rect">
            <a:avLst/>
          </a:prstGeom>
        </p:spPr>
        <p:txBody>
          <a:bodyPr spcFirstLastPara="1" wrap="square" lIns="91425" tIns="91425" rIns="91425" bIns="91425" anchor="ctr" anchorCtr="0">
            <a:noAutofit/>
          </a:bodyPr>
          <a:lstStyle/>
          <a:p>
            <a:r>
              <a:rPr lang="en-CA" sz="1050" dirty="0">
                <a:effectLst/>
                <a:latin typeface="Times New Roman" panose="02020603050405020304" pitchFamily="18" charset="0"/>
                <a:cs typeface="Times New Roman" panose="02020603050405020304" pitchFamily="18" charset="0"/>
              </a:rPr>
              <a:t>         </a:t>
            </a:r>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br>
              <a:rPr lang="en-CA" sz="1050" dirty="0">
                <a:effectLst/>
                <a:latin typeface="Times New Roman" panose="02020603050405020304" pitchFamily="18" charset="0"/>
                <a:cs typeface="Times New Roman" panose="02020603050405020304" pitchFamily="18" charset="0"/>
              </a:rPr>
            </a:br>
            <a:endParaRPr lang="en-CA" sz="1050" dirty="0">
              <a:effectLst/>
              <a:latin typeface="Times New Roman" panose="02020603050405020304" pitchFamily="18" charset="0"/>
              <a:cs typeface="Times New Roman" panose="02020603050405020304" pitchFamily="18" charset="0"/>
            </a:endParaRPr>
          </a:p>
          <a:p>
            <a:endParaRPr lang="en-CA" sz="1050" dirty="0">
              <a:effectLst/>
              <a:latin typeface="Times New Roman" panose="02020603050405020304" pitchFamily="18" charset="0"/>
              <a:cs typeface="Times New Roman" panose="02020603050405020304" pitchFamily="18" charset="0"/>
            </a:endParaRP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03</a:t>
            </a:r>
            <a:endParaRPr sz="3600" dirty="0"/>
          </a:p>
        </p:txBody>
      </p:sp>
      <p:pic>
        <p:nvPicPr>
          <p:cNvPr id="27" name="Picture 26" descr="A screenshot of a web page&#10;&#10;Description automatically generated">
            <a:extLst>
              <a:ext uri="{FF2B5EF4-FFF2-40B4-BE49-F238E27FC236}">
                <a16:creationId xmlns:a16="http://schemas.microsoft.com/office/drawing/2014/main" id="{2936802A-4252-509E-CDB7-4B0108A7241D}"/>
              </a:ext>
            </a:extLst>
          </p:cNvPr>
          <p:cNvPicPr>
            <a:picLocks noChangeAspect="1"/>
          </p:cNvPicPr>
          <p:nvPr/>
        </p:nvPicPr>
        <p:blipFill>
          <a:blip r:embed="rId3"/>
          <a:stretch>
            <a:fillRect/>
          </a:stretch>
        </p:blipFill>
        <p:spPr>
          <a:xfrm>
            <a:off x="4442414" y="2814751"/>
            <a:ext cx="2439112" cy="1556493"/>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1539FE22-CCC6-CE0C-DCCC-47FE8B42ED82}"/>
              </a:ext>
            </a:extLst>
          </p:cNvPr>
          <p:cNvPicPr>
            <a:picLocks noChangeAspect="1"/>
          </p:cNvPicPr>
          <p:nvPr/>
        </p:nvPicPr>
        <p:blipFill>
          <a:blip r:embed="rId4"/>
          <a:stretch>
            <a:fillRect/>
          </a:stretch>
        </p:blipFill>
        <p:spPr>
          <a:xfrm>
            <a:off x="4442415" y="694675"/>
            <a:ext cx="2439111" cy="1559789"/>
          </a:xfrm>
          <a:prstGeom prst="rect">
            <a:avLst/>
          </a:prstGeom>
        </p:spPr>
      </p:pic>
      <p:pic>
        <p:nvPicPr>
          <p:cNvPr id="29" name="Picture 28" descr="A screenshot of a survey&#10;&#10;Description automatically generated">
            <a:extLst>
              <a:ext uri="{FF2B5EF4-FFF2-40B4-BE49-F238E27FC236}">
                <a16:creationId xmlns:a16="http://schemas.microsoft.com/office/drawing/2014/main" id="{E35F1D58-3C04-E4F2-291A-656629B07493}"/>
              </a:ext>
            </a:extLst>
          </p:cNvPr>
          <p:cNvPicPr>
            <a:picLocks noChangeAspect="1"/>
          </p:cNvPicPr>
          <p:nvPr/>
        </p:nvPicPr>
        <p:blipFill>
          <a:blip r:embed="rId5"/>
          <a:stretch>
            <a:fillRect/>
          </a:stretch>
        </p:blipFill>
        <p:spPr>
          <a:xfrm>
            <a:off x="1555482" y="1799058"/>
            <a:ext cx="2439111" cy="1556493"/>
          </a:xfrm>
          <a:prstGeom prst="rect">
            <a:avLst/>
          </a:prstGeom>
        </p:spPr>
      </p:pic>
    </p:spTree>
    <p:extLst>
      <p:ext uri="{BB962C8B-B14F-4D97-AF65-F5344CB8AC3E}">
        <p14:creationId xmlns:p14="http://schemas.microsoft.com/office/powerpoint/2010/main" val="2835256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2904619" cy="700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PROTOTYPING</a:t>
            </a:r>
            <a:endParaRPr sz="2800" dirty="0"/>
          </a:p>
        </p:txBody>
      </p:sp>
      <p:sp>
        <p:nvSpPr>
          <p:cNvPr id="864" name="Google Shape;864;p39"/>
          <p:cNvSpPr txBox="1">
            <a:spLocks noGrp="1"/>
          </p:cNvSpPr>
          <p:nvPr>
            <p:ph type="subTitle" idx="1"/>
          </p:nvPr>
        </p:nvSpPr>
        <p:spPr>
          <a:xfrm>
            <a:off x="592011" y="1582224"/>
            <a:ext cx="6140093" cy="1498503"/>
          </a:xfrm>
          <a:prstGeom prst="rect">
            <a:avLst/>
          </a:prstGeom>
        </p:spPr>
        <p:txBody>
          <a:bodyPr spcFirstLastPara="1" wrap="square" lIns="91425" tIns="91425" rIns="91425" bIns="91425" anchor="ctr" anchorCtr="0">
            <a:noAutofit/>
          </a:bodyPr>
          <a:lstStyle/>
          <a:p>
            <a:r>
              <a:rPr lang="en-CA" sz="1050" dirty="0">
                <a:effectLst/>
                <a:latin typeface="Times New Roman" panose="02020603050405020304" pitchFamily="18" charset="0"/>
                <a:cs typeface="Times New Roman" panose="02020603050405020304" pitchFamily="18" charset="0"/>
              </a:rPr>
              <a:t>          In this phase, we transitioned from low-fidelity concepts to high-fidelity prototypes during the prototyping phase. Users can virtually explore the functionality and user interface of </a:t>
            </a:r>
            <a:r>
              <a:rPr lang="en-CA" sz="1050" dirty="0" err="1">
                <a:effectLst/>
                <a:latin typeface="Times New Roman" panose="02020603050405020304" pitchFamily="18" charset="0"/>
                <a:cs typeface="Times New Roman" panose="02020603050405020304" pitchFamily="18" charset="0"/>
              </a:rPr>
              <a:t>SurveyPro</a:t>
            </a:r>
            <a:r>
              <a:rPr lang="en-CA" sz="1050" dirty="0">
                <a:effectLst/>
                <a:latin typeface="Times New Roman" panose="02020603050405020304" pitchFamily="18" charset="0"/>
                <a:cs typeface="Times New Roman" panose="02020603050405020304" pitchFamily="18" charset="0"/>
              </a:rPr>
              <a:t> through these high-fidelity prototypes. We realized our concept by utilizing cutting-edge design and development tools. This phase wasn't without difficulties, which we skillfully overcame to accomplish our prototype objectives.</a:t>
            </a: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04</a:t>
            </a:r>
            <a:endParaRPr sz="3600" dirty="0"/>
          </a:p>
        </p:txBody>
      </p:sp>
      <p:grpSp>
        <p:nvGrpSpPr>
          <p:cNvPr id="2" name="Google Shape;9401;p79">
            <a:extLst>
              <a:ext uri="{FF2B5EF4-FFF2-40B4-BE49-F238E27FC236}">
                <a16:creationId xmlns:a16="http://schemas.microsoft.com/office/drawing/2014/main" id="{DB53192A-5E15-3936-B941-7AC909777A75}"/>
              </a:ext>
            </a:extLst>
          </p:cNvPr>
          <p:cNvGrpSpPr/>
          <p:nvPr/>
        </p:nvGrpSpPr>
        <p:grpSpPr>
          <a:xfrm>
            <a:off x="5432253" y="3227795"/>
            <a:ext cx="1299851" cy="1023338"/>
            <a:chOff x="5900602" y="1193063"/>
            <a:chExt cx="1299851" cy="1023338"/>
          </a:xfrm>
        </p:grpSpPr>
        <p:grpSp>
          <p:nvGrpSpPr>
            <p:cNvPr id="3" name="Google Shape;9402;p79">
              <a:extLst>
                <a:ext uri="{FF2B5EF4-FFF2-40B4-BE49-F238E27FC236}">
                  <a16:creationId xmlns:a16="http://schemas.microsoft.com/office/drawing/2014/main" id="{54A2297C-C5B3-7935-90DD-4BA63C363E6C}"/>
                </a:ext>
              </a:extLst>
            </p:cNvPr>
            <p:cNvGrpSpPr/>
            <p:nvPr/>
          </p:nvGrpSpPr>
          <p:grpSpPr>
            <a:xfrm>
              <a:off x="6743564" y="1193063"/>
              <a:ext cx="456889" cy="700379"/>
              <a:chOff x="6743564" y="1193063"/>
              <a:chExt cx="456889" cy="700379"/>
            </a:xfrm>
          </p:grpSpPr>
          <p:grpSp>
            <p:nvGrpSpPr>
              <p:cNvPr id="25" name="Google Shape;9403;p79">
                <a:extLst>
                  <a:ext uri="{FF2B5EF4-FFF2-40B4-BE49-F238E27FC236}">
                    <a16:creationId xmlns:a16="http://schemas.microsoft.com/office/drawing/2014/main" id="{3E5FE11A-B762-26A3-DA45-616C9ADBD89B}"/>
                  </a:ext>
                </a:extLst>
              </p:cNvPr>
              <p:cNvGrpSpPr/>
              <p:nvPr/>
            </p:nvGrpSpPr>
            <p:grpSpPr>
              <a:xfrm>
                <a:off x="6743564" y="1690731"/>
                <a:ext cx="214402" cy="202710"/>
                <a:chOff x="6743564" y="1690731"/>
                <a:chExt cx="214402" cy="202710"/>
              </a:xfrm>
            </p:grpSpPr>
            <p:sp>
              <p:nvSpPr>
                <p:cNvPr id="29" name="Google Shape;9404;p79">
                  <a:extLst>
                    <a:ext uri="{FF2B5EF4-FFF2-40B4-BE49-F238E27FC236}">
                      <a16:creationId xmlns:a16="http://schemas.microsoft.com/office/drawing/2014/main" id="{EEF8C745-373A-E9D2-1D58-A31F494BDC93}"/>
                    </a:ext>
                  </a:extLst>
                </p:cNvPr>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05;p79">
                  <a:extLst>
                    <a:ext uri="{FF2B5EF4-FFF2-40B4-BE49-F238E27FC236}">
                      <a16:creationId xmlns:a16="http://schemas.microsoft.com/office/drawing/2014/main" id="{6F222F13-E24B-8924-981A-4E12BF3BD552}"/>
                    </a:ext>
                  </a:extLst>
                </p:cNvPr>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9406;p79">
                <a:extLst>
                  <a:ext uri="{FF2B5EF4-FFF2-40B4-BE49-F238E27FC236}">
                    <a16:creationId xmlns:a16="http://schemas.microsoft.com/office/drawing/2014/main" id="{A296575B-A114-CA00-8D6D-7BE67A23C38B}"/>
                  </a:ext>
                </a:extLst>
              </p:cNvPr>
              <p:cNvGrpSpPr/>
              <p:nvPr/>
            </p:nvGrpSpPr>
            <p:grpSpPr>
              <a:xfrm>
                <a:off x="6915505" y="1193063"/>
                <a:ext cx="284947" cy="589637"/>
                <a:chOff x="6915505" y="1193063"/>
                <a:chExt cx="284947" cy="589637"/>
              </a:xfrm>
            </p:grpSpPr>
            <p:sp>
              <p:nvSpPr>
                <p:cNvPr id="27" name="Google Shape;9407;p79">
                  <a:extLst>
                    <a:ext uri="{FF2B5EF4-FFF2-40B4-BE49-F238E27FC236}">
                      <a16:creationId xmlns:a16="http://schemas.microsoft.com/office/drawing/2014/main" id="{B5A10A9B-97C4-D82A-5377-B2A222458678}"/>
                    </a:ext>
                  </a:extLst>
                </p:cNvPr>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 name="Google Shape;9408;p79">
                  <a:extLst>
                    <a:ext uri="{FF2B5EF4-FFF2-40B4-BE49-F238E27FC236}">
                      <a16:creationId xmlns:a16="http://schemas.microsoft.com/office/drawing/2014/main" id="{D6ACE8C9-B26E-A982-DE9E-863F8300080E}"/>
                    </a:ext>
                  </a:extLst>
                </p:cNvPr>
                <p:cNvCxnSpPr/>
                <p:nvPr/>
              </p:nvCxnSpPr>
              <p:spPr>
                <a:xfrm rot="10800000">
                  <a:off x="6938275" y="1279600"/>
                  <a:ext cx="0" cy="503100"/>
                </a:xfrm>
                <a:prstGeom prst="straightConnector1">
                  <a:avLst/>
                </a:prstGeom>
                <a:noFill/>
                <a:ln w="9525" cap="flat" cmpd="sng">
                  <a:solidFill>
                    <a:srgbClr val="CFD9E0"/>
                  </a:solidFill>
                  <a:prstDash val="solid"/>
                  <a:round/>
                  <a:headEnd type="none" w="med" len="med"/>
                  <a:tailEnd type="oval" w="med" len="med"/>
                </a:ln>
              </p:spPr>
            </p:cxnSp>
          </p:grpSp>
        </p:grpSp>
        <p:grpSp>
          <p:nvGrpSpPr>
            <p:cNvPr id="4" name="Google Shape;9409;p79">
              <a:extLst>
                <a:ext uri="{FF2B5EF4-FFF2-40B4-BE49-F238E27FC236}">
                  <a16:creationId xmlns:a16="http://schemas.microsoft.com/office/drawing/2014/main" id="{56DEC60E-BB30-E80C-0E9A-FF4F331E2823}"/>
                </a:ext>
              </a:extLst>
            </p:cNvPr>
            <p:cNvGrpSpPr/>
            <p:nvPr/>
          </p:nvGrpSpPr>
          <p:grpSpPr>
            <a:xfrm>
              <a:off x="6520337" y="1193063"/>
              <a:ext cx="341815" cy="801589"/>
              <a:chOff x="6520337" y="1193063"/>
              <a:chExt cx="341815" cy="801589"/>
            </a:xfrm>
          </p:grpSpPr>
          <p:grpSp>
            <p:nvGrpSpPr>
              <p:cNvPr id="19" name="Google Shape;9410;p79">
                <a:extLst>
                  <a:ext uri="{FF2B5EF4-FFF2-40B4-BE49-F238E27FC236}">
                    <a16:creationId xmlns:a16="http://schemas.microsoft.com/office/drawing/2014/main" id="{80BBE93C-3CB7-97C0-5EC3-E88D69D11788}"/>
                  </a:ext>
                </a:extLst>
              </p:cNvPr>
              <p:cNvGrpSpPr/>
              <p:nvPr/>
            </p:nvGrpSpPr>
            <p:grpSpPr>
              <a:xfrm>
                <a:off x="6520337" y="1589527"/>
                <a:ext cx="213950" cy="405125"/>
                <a:chOff x="6520337" y="1589527"/>
                <a:chExt cx="213950" cy="405125"/>
              </a:xfrm>
            </p:grpSpPr>
            <p:sp>
              <p:nvSpPr>
                <p:cNvPr id="23" name="Google Shape;9411;p79">
                  <a:extLst>
                    <a:ext uri="{FF2B5EF4-FFF2-40B4-BE49-F238E27FC236}">
                      <a16:creationId xmlns:a16="http://schemas.microsoft.com/office/drawing/2014/main" id="{A24A0A37-1ACA-24A2-C2F2-B3A44F858B83}"/>
                    </a:ext>
                  </a:extLst>
                </p:cNvPr>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12;p79">
                  <a:extLst>
                    <a:ext uri="{FF2B5EF4-FFF2-40B4-BE49-F238E27FC236}">
                      <a16:creationId xmlns:a16="http://schemas.microsoft.com/office/drawing/2014/main" id="{41DDC3D3-38F2-84BB-078F-FCA3C6FE61C5}"/>
                    </a:ext>
                  </a:extLst>
                </p:cNvPr>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9413;p79">
                <a:extLst>
                  <a:ext uri="{FF2B5EF4-FFF2-40B4-BE49-F238E27FC236}">
                    <a16:creationId xmlns:a16="http://schemas.microsoft.com/office/drawing/2014/main" id="{22A711F2-5AB1-10D3-9DCA-4D068D54BA52}"/>
                  </a:ext>
                </a:extLst>
              </p:cNvPr>
              <p:cNvGrpSpPr/>
              <p:nvPr/>
            </p:nvGrpSpPr>
            <p:grpSpPr>
              <a:xfrm>
                <a:off x="6577204" y="1193063"/>
                <a:ext cx="284947" cy="453562"/>
                <a:chOff x="6577204" y="1193063"/>
                <a:chExt cx="284947" cy="453562"/>
              </a:xfrm>
            </p:grpSpPr>
            <p:sp>
              <p:nvSpPr>
                <p:cNvPr id="21" name="Google Shape;9414;p79">
                  <a:extLst>
                    <a:ext uri="{FF2B5EF4-FFF2-40B4-BE49-F238E27FC236}">
                      <a16:creationId xmlns:a16="http://schemas.microsoft.com/office/drawing/2014/main" id="{46DE3D9B-991A-240E-9C12-C6CF7866EDFE}"/>
                    </a:ext>
                  </a:extLst>
                </p:cNvPr>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9415;p79">
                  <a:extLst>
                    <a:ext uri="{FF2B5EF4-FFF2-40B4-BE49-F238E27FC236}">
                      <a16:creationId xmlns:a16="http://schemas.microsoft.com/office/drawing/2014/main" id="{F288C258-03DF-B73A-B591-515C5B39F991}"/>
                    </a:ext>
                  </a:extLst>
                </p:cNvPr>
                <p:cNvCxnSpPr/>
                <p:nvPr/>
              </p:nvCxnSpPr>
              <p:spPr>
                <a:xfrm rot="10800000">
                  <a:off x="6677825" y="1279425"/>
                  <a:ext cx="0" cy="367200"/>
                </a:xfrm>
                <a:prstGeom prst="straightConnector1">
                  <a:avLst/>
                </a:prstGeom>
                <a:noFill/>
                <a:ln w="9525" cap="flat" cmpd="sng">
                  <a:solidFill>
                    <a:srgbClr val="A5B7C6"/>
                  </a:solidFill>
                  <a:prstDash val="solid"/>
                  <a:round/>
                  <a:headEnd type="none" w="med" len="med"/>
                  <a:tailEnd type="oval" w="med" len="med"/>
                </a:ln>
              </p:spPr>
            </p:cxnSp>
          </p:grpSp>
        </p:grpSp>
        <p:grpSp>
          <p:nvGrpSpPr>
            <p:cNvPr id="5" name="Google Shape;9416;p79">
              <a:extLst>
                <a:ext uri="{FF2B5EF4-FFF2-40B4-BE49-F238E27FC236}">
                  <a16:creationId xmlns:a16="http://schemas.microsoft.com/office/drawing/2014/main" id="{5B4D1ED5-E3F0-D182-ED73-16385CD1E866}"/>
                </a:ext>
              </a:extLst>
            </p:cNvPr>
            <p:cNvGrpSpPr/>
            <p:nvPr/>
          </p:nvGrpSpPr>
          <p:grpSpPr>
            <a:xfrm>
              <a:off x="6238903" y="1193063"/>
              <a:ext cx="300475" cy="901782"/>
              <a:chOff x="6238903" y="1193063"/>
              <a:chExt cx="300475" cy="901782"/>
            </a:xfrm>
          </p:grpSpPr>
          <p:grpSp>
            <p:nvGrpSpPr>
              <p:cNvPr id="13" name="Google Shape;9417;p79">
                <a:extLst>
                  <a:ext uri="{FF2B5EF4-FFF2-40B4-BE49-F238E27FC236}">
                    <a16:creationId xmlns:a16="http://schemas.microsoft.com/office/drawing/2014/main" id="{2C75B7FA-DE14-1146-5601-816065ED98F5}"/>
                  </a:ext>
                </a:extLst>
              </p:cNvPr>
              <p:cNvGrpSpPr/>
              <p:nvPr/>
            </p:nvGrpSpPr>
            <p:grpSpPr>
              <a:xfrm>
                <a:off x="6290865" y="1489315"/>
                <a:ext cx="248514" cy="605530"/>
                <a:chOff x="6290865" y="1489315"/>
                <a:chExt cx="248514" cy="605530"/>
              </a:xfrm>
            </p:grpSpPr>
            <p:sp>
              <p:nvSpPr>
                <p:cNvPr id="17" name="Google Shape;9418;p79">
                  <a:extLst>
                    <a:ext uri="{FF2B5EF4-FFF2-40B4-BE49-F238E27FC236}">
                      <a16:creationId xmlns:a16="http://schemas.microsoft.com/office/drawing/2014/main" id="{0C37FE2C-84B6-D5D4-83A3-CFD65A770B53}"/>
                    </a:ext>
                  </a:extLst>
                </p:cNvPr>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19;p79">
                  <a:extLst>
                    <a:ext uri="{FF2B5EF4-FFF2-40B4-BE49-F238E27FC236}">
                      <a16:creationId xmlns:a16="http://schemas.microsoft.com/office/drawing/2014/main" id="{F40A5FD9-39B2-0BB6-BCB3-49A2DB4A9B4E}"/>
                    </a:ext>
                  </a:extLst>
                </p:cNvPr>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9420;p79">
                <a:extLst>
                  <a:ext uri="{FF2B5EF4-FFF2-40B4-BE49-F238E27FC236}">
                    <a16:creationId xmlns:a16="http://schemas.microsoft.com/office/drawing/2014/main" id="{C23029BE-061A-BBA4-37DE-9C6D34A7776B}"/>
                  </a:ext>
                </a:extLst>
              </p:cNvPr>
              <p:cNvGrpSpPr/>
              <p:nvPr/>
            </p:nvGrpSpPr>
            <p:grpSpPr>
              <a:xfrm>
                <a:off x="6238903" y="1193063"/>
                <a:ext cx="284947" cy="327512"/>
                <a:chOff x="6238903" y="1193063"/>
                <a:chExt cx="284947" cy="327512"/>
              </a:xfrm>
            </p:grpSpPr>
            <p:sp>
              <p:nvSpPr>
                <p:cNvPr id="15" name="Google Shape;9421;p79">
                  <a:extLst>
                    <a:ext uri="{FF2B5EF4-FFF2-40B4-BE49-F238E27FC236}">
                      <a16:creationId xmlns:a16="http://schemas.microsoft.com/office/drawing/2014/main" id="{4C73B60D-4D09-2A28-D1D9-BB3161736C0D}"/>
                    </a:ext>
                  </a:extLst>
                </p:cNvPr>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9422;p79">
                  <a:extLst>
                    <a:ext uri="{FF2B5EF4-FFF2-40B4-BE49-F238E27FC236}">
                      <a16:creationId xmlns:a16="http://schemas.microsoft.com/office/drawing/2014/main" id="{C33B5CB4-EAC3-AACF-6C14-E9A4923CA5F2}"/>
                    </a:ext>
                  </a:extLst>
                </p:cNvPr>
                <p:cNvCxnSpPr/>
                <p:nvPr/>
              </p:nvCxnSpPr>
              <p:spPr>
                <a:xfrm rot="10800000">
                  <a:off x="6431250" y="1279375"/>
                  <a:ext cx="0" cy="241200"/>
                </a:xfrm>
                <a:prstGeom prst="straightConnector1">
                  <a:avLst/>
                </a:prstGeom>
                <a:noFill/>
                <a:ln w="9525" cap="flat" cmpd="sng">
                  <a:solidFill>
                    <a:srgbClr val="869FB2"/>
                  </a:solidFill>
                  <a:prstDash val="solid"/>
                  <a:round/>
                  <a:headEnd type="none" w="med" len="med"/>
                  <a:tailEnd type="oval" w="med" len="med"/>
                </a:ln>
              </p:spPr>
            </p:cxnSp>
          </p:grpSp>
        </p:grpSp>
        <p:grpSp>
          <p:nvGrpSpPr>
            <p:cNvPr id="6" name="Google Shape;9423;p79">
              <a:extLst>
                <a:ext uri="{FF2B5EF4-FFF2-40B4-BE49-F238E27FC236}">
                  <a16:creationId xmlns:a16="http://schemas.microsoft.com/office/drawing/2014/main" id="{7A3C3F5B-947D-F62B-CE5B-6FA5E265D414}"/>
                </a:ext>
              </a:extLst>
            </p:cNvPr>
            <p:cNvGrpSpPr/>
            <p:nvPr/>
          </p:nvGrpSpPr>
          <p:grpSpPr>
            <a:xfrm>
              <a:off x="5900602" y="1193063"/>
              <a:ext cx="444345" cy="1023338"/>
              <a:chOff x="5900602" y="1193063"/>
              <a:chExt cx="444345" cy="1023338"/>
            </a:xfrm>
          </p:grpSpPr>
          <p:grpSp>
            <p:nvGrpSpPr>
              <p:cNvPr id="7" name="Google Shape;9424;p79">
                <a:extLst>
                  <a:ext uri="{FF2B5EF4-FFF2-40B4-BE49-F238E27FC236}">
                    <a16:creationId xmlns:a16="http://schemas.microsoft.com/office/drawing/2014/main" id="{0592F0D3-7B91-3301-DB70-2917F481AF40}"/>
                  </a:ext>
                </a:extLst>
              </p:cNvPr>
              <p:cNvGrpSpPr/>
              <p:nvPr/>
            </p:nvGrpSpPr>
            <p:grpSpPr>
              <a:xfrm>
                <a:off x="6046501" y="1367785"/>
                <a:ext cx="298446" cy="848616"/>
                <a:chOff x="6046501" y="1367785"/>
                <a:chExt cx="298446" cy="848616"/>
              </a:xfrm>
            </p:grpSpPr>
            <p:sp>
              <p:nvSpPr>
                <p:cNvPr id="11" name="Google Shape;9425;p79">
                  <a:extLst>
                    <a:ext uri="{FF2B5EF4-FFF2-40B4-BE49-F238E27FC236}">
                      <a16:creationId xmlns:a16="http://schemas.microsoft.com/office/drawing/2014/main" id="{3019CBAD-F259-54A2-DBF8-0858F51E5588}"/>
                    </a:ext>
                  </a:extLst>
                </p:cNvPr>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26;p79">
                  <a:extLst>
                    <a:ext uri="{FF2B5EF4-FFF2-40B4-BE49-F238E27FC236}">
                      <a16:creationId xmlns:a16="http://schemas.microsoft.com/office/drawing/2014/main" id="{31DACB2A-59B6-CEB4-F9C9-B2891463FFC5}"/>
                    </a:ext>
                  </a:extLst>
                </p:cNvPr>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427;p79">
                <a:extLst>
                  <a:ext uri="{FF2B5EF4-FFF2-40B4-BE49-F238E27FC236}">
                    <a16:creationId xmlns:a16="http://schemas.microsoft.com/office/drawing/2014/main" id="{436584A7-C4C8-5B34-E3B7-FF797A54033F}"/>
                  </a:ext>
                </a:extLst>
              </p:cNvPr>
              <p:cNvGrpSpPr/>
              <p:nvPr/>
            </p:nvGrpSpPr>
            <p:grpSpPr>
              <a:xfrm>
                <a:off x="5900602" y="1193063"/>
                <a:ext cx="284947" cy="182312"/>
                <a:chOff x="5900602" y="1193063"/>
                <a:chExt cx="284947" cy="182312"/>
              </a:xfrm>
            </p:grpSpPr>
            <p:sp>
              <p:nvSpPr>
                <p:cNvPr id="9" name="Google Shape;9428;p79">
                  <a:extLst>
                    <a:ext uri="{FF2B5EF4-FFF2-40B4-BE49-F238E27FC236}">
                      <a16:creationId xmlns:a16="http://schemas.microsoft.com/office/drawing/2014/main" id="{0782E898-3065-7C46-9617-48D48EBCC426}"/>
                    </a:ext>
                  </a:extLst>
                </p:cNvPr>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9525"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 name="Google Shape;9429;p79">
                  <a:extLst>
                    <a:ext uri="{FF2B5EF4-FFF2-40B4-BE49-F238E27FC236}">
                      <a16:creationId xmlns:a16="http://schemas.microsoft.com/office/drawing/2014/main" id="{F0528303-7A64-11A0-B4AC-DDACAF79CEF5}"/>
                    </a:ext>
                  </a:extLst>
                </p:cNvPr>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spTree>
    <p:extLst>
      <p:ext uri="{BB962C8B-B14F-4D97-AF65-F5344CB8AC3E}">
        <p14:creationId xmlns:p14="http://schemas.microsoft.com/office/powerpoint/2010/main" val="3510928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Low- Fidelity A</a:t>
            </a:r>
            <a:r>
              <a:rPr lang="en-CA" sz="2400" dirty="0">
                <a:latin typeface="Times New Roman" panose="02020603050405020304" pitchFamily="18" charset="0"/>
                <a:cs typeface="Times New Roman" panose="02020603050405020304" pitchFamily="18" charset="0"/>
              </a:rPr>
              <a:t>n</a:t>
            </a:r>
            <a:r>
              <a:rPr lang="en" sz="2400" dirty="0">
                <a:latin typeface="Times New Roman" panose="02020603050405020304" pitchFamily="18" charset="0"/>
                <a:cs typeface="Times New Roman" panose="02020603050405020304" pitchFamily="18" charset="0"/>
              </a:rPr>
              <a:t>d High – Fidelity Prototype</a:t>
            </a:r>
            <a:endParaRPr sz="2400" dirty="0">
              <a:latin typeface="Times New Roman" panose="02020603050405020304" pitchFamily="18" charset="0"/>
              <a:cs typeface="Times New Roman" panose="02020603050405020304" pitchFamily="18" charset="0"/>
            </a:endParaRPr>
          </a:p>
        </p:txBody>
      </p:sp>
      <p:sp>
        <p:nvSpPr>
          <p:cNvPr id="878" name="Google Shape;878;p41"/>
          <p:cNvSpPr txBox="1">
            <a:spLocks noGrp="1"/>
          </p:cNvSpPr>
          <p:nvPr>
            <p:ph type="subTitle" idx="1"/>
          </p:nvPr>
        </p:nvSpPr>
        <p:spPr>
          <a:xfrm>
            <a:off x="720000" y="1017725"/>
            <a:ext cx="2522930" cy="24697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200" dirty="0">
                <a:latin typeface="Times New Roman" panose="02020603050405020304" pitchFamily="18" charset="0"/>
                <a:cs typeface="Times New Roman" panose="02020603050405020304" pitchFamily="18" charset="0"/>
              </a:rPr>
              <a:t>Low - Fidelity:</a:t>
            </a: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It was on </a:t>
            </a:r>
            <a:r>
              <a:rPr lang="en-CA" sz="1200" dirty="0" err="1">
                <a:latin typeface="Times New Roman" panose="02020603050405020304" pitchFamily="18" charset="0"/>
                <a:cs typeface="Times New Roman" panose="02020603050405020304" pitchFamily="18" charset="0"/>
              </a:rPr>
              <a:t>Proto.io</a:t>
            </a:r>
            <a:endParaRPr lang="en-CA"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Made UI in a way more attractive and intuitive</a:t>
            </a:r>
          </a:p>
        </p:txBody>
      </p:sp>
      <p:sp>
        <p:nvSpPr>
          <p:cNvPr id="3" name="Google Shape;878;p41">
            <a:extLst>
              <a:ext uri="{FF2B5EF4-FFF2-40B4-BE49-F238E27FC236}">
                <a16:creationId xmlns:a16="http://schemas.microsoft.com/office/drawing/2014/main" id="{DF681C2A-6D04-B7BF-BF08-87E75B974CDC}"/>
              </a:ext>
            </a:extLst>
          </p:cNvPr>
          <p:cNvSpPr txBox="1">
            <a:spLocks/>
          </p:cNvSpPr>
          <p:nvPr/>
        </p:nvSpPr>
        <p:spPr>
          <a:xfrm>
            <a:off x="3495386" y="927281"/>
            <a:ext cx="2153228" cy="1890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SzPts val="1100"/>
              <a:buFont typeface="Arial"/>
              <a:buNone/>
            </a:pPr>
            <a:r>
              <a:rPr lang="en-CA" sz="1200" dirty="0">
                <a:latin typeface="Times New Roman" panose="02020603050405020304" pitchFamily="18" charset="0"/>
                <a:cs typeface="Times New Roman" panose="02020603050405020304" pitchFamily="18" charset="0"/>
              </a:rPr>
              <a:t>High - Fidelity:</a:t>
            </a:r>
          </a:p>
          <a:p>
            <a:pPr marL="0" indent="0">
              <a:buSzPts val="1100"/>
              <a:buFont typeface="Arial"/>
              <a:buNone/>
            </a:pPr>
            <a:endParaRPr lang="en-CA" sz="1200" dirty="0">
              <a:latin typeface="Times New Roman" panose="02020603050405020304" pitchFamily="18" charset="0"/>
              <a:cs typeface="Times New Roman" panose="02020603050405020304" pitchFamily="18" charset="0"/>
            </a:endParaRP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It was developed using PHP, HTML, CSS, </a:t>
            </a:r>
            <a:r>
              <a:rPr lang="en-CA" sz="1200" dirty="0" err="1">
                <a:latin typeface="Times New Roman" panose="02020603050405020304" pitchFamily="18" charset="0"/>
                <a:cs typeface="Times New Roman" panose="02020603050405020304" pitchFamily="18" charset="0"/>
              </a:rPr>
              <a:t>Javascript</a:t>
            </a:r>
            <a:r>
              <a:rPr lang="en-CA" sz="1200" dirty="0">
                <a:latin typeface="Times New Roman" panose="02020603050405020304" pitchFamily="18" charset="0"/>
                <a:cs typeface="Times New Roman" panose="02020603050405020304" pitchFamily="18" charset="0"/>
              </a:rPr>
              <a:t>, </a:t>
            </a:r>
            <a:r>
              <a:rPr lang="en-CA" sz="1200" dirty="0" err="1">
                <a:latin typeface="Times New Roman" panose="02020603050405020304" pitchFamily="18" charset="0"/>
                <a:cs typeface="Times New Roman" panose="02020603050405020304" pitchFamily="18" charset="0"/>
              </a:rPr>
              <a:t>Jquery</a:t>
            </a:r>
            <a:r>
              <a:rPr lang="en-CA" sz="1200" dirty="0">
                <a:latin typeface="Times New Roman" panose="02020603050405020304" pitchFamily="18" charset="0"/>
                <a:cs typeface="Times New Roman" panose="02020603050405020304" pitchFamily="18" charset="0"/>
              </a:rPr>
              <a:t>, and </a:t>
            </a:r>
            <a:r>
              <a:rPr lang="en-CA" sz="1200" dirty="0" err="1">
                <a:latin typeface="Times New Roman" panose="02020603050405020304" pitchFamily="18" charset="0"/>
                <a:cs typeface="Times New Roman" panose="02020603050405020304" pitchFamily="18" charset="0"/>
              </a:rPr>
              <a:t>MySql</a:t>
            </a:r>
            <a:r>
              <a:rPr lang="en-CA" sz="1200" dirty="0">
                <a:latin typeface="Times New Roman" panose="02020603050405020304" pitchFamily="18" charset="0"/>
                <a:cs typeface="Times New Roman" panose="02020603050405020304" pitchFamily="18" charset="0"/>
              </a:rPr>
              <a:t>.</a:t>
            </a:r>
          </a:p>
          <a:p>
            <a:pPr>
              <a:spcBef>
                <a:spcPts val="1000"/>
              </a:spcBef>
              <a:buSzPts val="1400"/>
              <a:buFont typeface="Wingdings" pitchFamily="2" charset="2"/>
              <a:buChar char="q"/>
            </a:pPr>
            <a:endParaRPr lang="en-CA"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675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400" dirty="0">
                <a:latin typeface="Times New Roman" panose="02020603050405020304" pitchFamily="18" charset="0"/>
                <a:cs typeface="Times New Roman" panose="02020603050405020304" pitchFamily="18" charset="0"/>
              </a:rPr>
              <a:t>Challenges</a:t>
            </a:r>
            <a:endParaRPr sz="2400" dirty="0">
              <a:latin typeface="Times New Roman" panose="02020603050405020304" pitchFamily="18" charset="0"/>
              <a:cs typeface="Times New Roman" panose="02020603050405020304" pitchFamily="18" charset="0"/>
            </a:endParaRPr>
          </a:p>
        </p:txBody>
      </p:sp>
      <p:sp>
        <p:nvSpPr>
          <p:cNvPr id="878" name="Google Shape;878;p41"/>
          <p:cNvSpPr txBox="1">
            <a:spLocks noGrp="1"/>
          </p:cNvSpPr>
          <p:nvPr>
            <p:ph type="subTitle" idx="1"/>
          </p:nvPr>
        </p:nvSpPr>
        <p:spPr>
          <a:xfrm>
            <a:off x="720000" y="1017725"/>
            <a:ext cx="5796210" cy="27819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b="0" i="0" dirty="0">
                <a:solidFill>
                  <a:srgbClr val="D1D5DB"/>
                </a:solidFill>
                <a:effectLst/>
                <a:latin typeface="Times New Roman" panose="02020603050405020304" pitchFamily="18" charset="0"/>
                <a:cs typeface="Times New Roman" panose="02020603050405020304" pitchFamily="18" charset="0"/>
              </a:rPr>
              <a:t>Performance and Scalability: Meeting the demand for fast loading times and efficient operation, capable of handling a growing user base, through performance optimization and scalable hosting solutions.</a:t>
            </a:r>
          </a:p>
          <a:p>
            <a:pPr lvl="0" algn="l" rtl="0">
              <a:spcBef>
                <a:spcPts val="1000"/>
              </a:spcBef>
              <a:spcAft>
                <a:spcPts val="0"/>
              </a:spcAft>
              <a:buSzPts val="1400"/>
              <a:buFont typeface="Wingdings" pitchFamily="2" charset="2"/>
              <a:buChar char="q"/>
            </a:pPr>
            <a:r>
              <a:rPr lang="en-CA" sz="1200" b="0" i="0" dirty="0">
                <a:solidFill>
                  <a:srgbClr val="D1D5DB"/>
                </a:solidFill>
                <a:effectLst/>
                <a:latin typeface="Times New Roman" panose="02020603050405020304" pitchFamily="18" charset="0"/>
                <a:cs typeface="Times New Roman" panose="02020603050405020304" pitchFamily="18" charset="0"/>
              </a:rPr>
              <a:t>Accessibility Challenge: Ensuring an inclusive user experience for individuals with disabilities by adhering to accessibility standards</a:t>
            </a:r>
            <a:endParaRPr lang="en-C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0513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SurveyPro</a:t>
            </a:r>
            <a:r>
              <a:rPr lang="en" dirty="0"/>
              <a:t> Recording</a:t>
            </a:r>
            <a:endParaRPr dirty="0"/>
          </a:p>
        </p:txBody>
      </p:sp>
      <p:sp>
        <p:nvSpPr>
          <p:cNvPr id="839" name="Google Shape;839;p37"/>
          <p:cNvSpPr txBox="1"/>
          <p:nvPr/>
        </p:nvSpPr>
        <p:spPr>
          <a:xfrm>
            <a:off x="1764145" y="3952975"/>
            <a:ext cx="6770691" cy="572700"/>
          </a:xfrm>
          <a:prstGeom prst="rect">
            <a:avLst/>
          </a:prstGeom>
          <a:noFill/>
          <a:ln>
            <a:noFill/>
          </a:ln>
        </p:spPr>
        <p:txBody>
          <a:bodyPr spcFirstLastPara="1" wrap="square" lIns="91425" tIns="91425" rIns="0" bIns="91425" anchor="t" anchorCtr="0">
            <a:noAutofit/>
          </a:bodyPr>
          <a:lstStyle/>
          <a:p>
            <a:pPr marL="0" lvl="0" indent="0" algn="ctr" rtl="0">
              <a:spcBef>
                <a:spcPts val="0"/>
              </a:spcBef>
              <a:spcAft>
                <a:spcPts val="0"/>
              </a:spcAft>
              <a:buNone/>
            </a:pPr>
            <a:r>
              <a:rPr lang="en-CA" sz="1200" dirty="0">
                <a:solidFill>
                  <a:schemeClr val="dk1"/>
                </a:solidFill>
                <a:latin typeface="Catamaran"/>
                <a:ea typeface="Catamaran"/>
                <a:cs typeface="Catamaran"/>
                <a:sym typeface="Catamaran"/>
              </a:rPr>
              <a:t>LINK:     </a:t>
            </a:r>
            <a:r>
              <a:rPr lang="en-CA" sz="1200" dirty="0">
                <a:solidFill>
                  <a:schemeClr val="dk1"/>
                </a:solidFill>
                <a:latin typeface="Catamaran"/>
                <a:ea typeface="Catamaran"/>
                <a:cs typeface="Catamaran"/>
                <a:sym typeface="Catamaran"/>
                <a:hlinkClick r:id="rId3"/>
              </a:rPr>
              <a:t>https://drive.google.com/file/d/1_F1BDiDFcxek77mKz7lXpymhHz9MENbZ/view?usp=sharing</a:t>
            </a:r>
            <a:endParaRPr lang="en-CA" sz="1200" dirty="0">
              <a:solidFill>
                <a:schemeClr val="dk1"/>
              </a:solidFill>
              <a:latin typeface="Catamaran"/>
              <a:ea typeface="Catamaran"/>
              <a:cs typeface="Catamaran"/>
              <a:sym typeface="Catamaran"/>
            </a:endParaRPr>
          </a:p>
          <a:p>
            <a:pPr marL="0" lvl="0" indent="0" algn="ctr" rtl="0">
              <a:spcBef>
                <a:spcPts val="0"/>
              </a:spcBef>
              <a:spcAft>
                <a:spcPts val="0"/>
              </a:spcAft>
              <a:buNone/>
            </a:pPr>
            <a:endParaRPr lang="en-CA" sz="1200" b="1" dirty="0">
              <a:solidFill>
                <a:schemeClr val="dk1"/>
              </a:solidFill>
              <a:latin typeface="Catamaran"/>
              <a:ea typeface="Catamaran"/>
              <a:cs typeface="Catamaran"/>
              <a:sym typeface="Catamaran"/>
            </a:endParaRPr>
          </a:p>
        </p:txBody>
      </p:sp>
      <p:pic>
        <p:nvPicPr>
          <p:cNvPr id="4" name="Picture 3">
            <a:extLst>
              <a:ext uri="{FF2B5EF4-FFF2-40B4-BE49-F238E27FC236}">
                <a16:creationId xmlns:a16="http://schemas.microsoft.com/office/drawing/2014/main" id="{F400A564-F45F-7622-D556-7B59DF53F7EC}"/>
              </a:ext>
            </a:extLst>
          </p:cNvPr>
          <p:cNvPicPr>
            <a:picLocks noChangeAspect="1"/>
          </p:cNvPicPr>
          <p:nvPr/>
        </p:nvPicPr>
        <p:blipFill>
          <a:blip r:embed="rId4"/>
          <a:stretch>
            <a:fillRect/>
          </a:stretch>
        </p:blipFill>
        <p:spPr>
          <a:xfrm>
            <a:off x="1948872" y="1245388"/>
            <a:ext cx="4898331" cy="2476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2904619" cy="700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Evaluation</a:t>
            </a:r>
            <a:endParaRPr sz="2800" dirty="0"/>
          </a:p>
        </p:txBody>
      </p:sp>
      <p:sp>
        <p:nvSpPr>
          <p:cNvPr id="864" name="Google Shape;864;p39"/>
          <p:cNvSpPr txBox="1">
            <a:spLocks noGrp="1"/>
          </p:cNvSpPr>
          <p:nvPr>
            <p:ph type="subTitle" idx="1"/>
          </p:nvPr>
        </p:nvSpPr>
        <p:spPr>
          <a:xfrm>
            <a:off x="592011" y="1582224"/>
            <a:ext cx="6140093" cy="1498503"/>
          </a:xfrm>
          <a:prstGeom prst="rect">
            <a:avLst/>
          </a:prstGeom>
        </p:spPr>
        <p:txBody>
          <a:bodyPr spcFirstLastPara="1" wrap="square" lIns="91425" tIns="91425" rIns="91425" bIns="91425" anchor="ctr" anchorCtr="0">
            <a:noAutofit/>
          </a:bodyPr>
          <a:lstStyle/>
          <a:p>
            <a:r>
              <a:rPr lang="en-CA" sz="1100" dirty="0">
                <a:effectLst/>
                <a:latin typeface="Helvetica Neue" panose="02000503000000020004" pitchFamily="2" charset="0"/>
              </a:rPr>
              <a:t>        </a:t>
            </a:r>
            <a:r>
              <a:rPr lang="en-CA" sz="1050" dirty="0">
                <a:effectLst/>
                <a:latin typeface="Times New Roman" panose="02020603050405020304" pitchFamily="18" charset="0"/>
                <a:cs typeface="Times New Roman" panose="02020603050405020304" pitchFamily="18" charset="0"/>
              </a:rPr>
              <a:t>The evaluation phase in </a:t>
            </a:r>
            <a:r>
              <a:rPr lang="en-CA" sz="1050" dirty="0" err="1">
                <a:effectLst/>
                <a:latin typeface="Times New Roman" panose="02020603050405020304" pitchFamily="18" charset="0"/>
                <a:cs typeface="Times New Roman" panose="02020603050405020304" pitchFamily="18" charset="0"/>
              </a:rPr>
              <a:t>SurveyPro's</a:t>
            </a:r>
            <a:r>
              <a:rPr lang="en-CA" sz="1050" dirty="0">
                <a:effectLst/>
                <a:latin typeface="Times New Roman" panose="02020603050405020304" pitchFamily="18" charset="0"/>
                <a:cs typeface="Times New Roman" panose="02020603050405020304" pitchFamily="18" charset="0"/>
              </a:rPr>
              <a:t> development is crucial. Our evaluation process included both extensive user feedback gathering and usability testing. With the help of this thorough evaluation, we were able to learn a lot about the performance of the prototype, identify its advantages, and pinpoint its weaknesses. We made sure that </a:t>
            </a:r>
            <a:r>
              <a:rPr lang="en-CA" sz="1050" dirty="0" err="1">
                <a:effectLst/>
                <a:latin typeface="Times New Roman" panose="02020603050405020304" pitchFamily="18" charset="0"/>
                <a:cs typeface="Times New Roman" panose="02020603050405020304" pitchFamily="18" charset="0"/>
              </a:rPr>
              <a:t>SurveyPro</a:t>
            </a:r>
            <a:r>
              <a:rPr lang="en-CA" sz="1050" dirty="0">
                <a:effectLst/>
                <a:latin typeface="Times New Roman" panose="02020603050405020304" pitchFamily="18" charset="0"/>
                <a:cs typeface="Times New Roman" panose="02020603050405020304" pitchFamily="18" charset="0"/>
              </a:rPr>
              <a:t> perfectly satisfies user expectations and usability objectives by carefully analyzing user interactions, feedback, and usability data.</a:t>
            </a: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05</a:t>
            </a:r>
            <a:endParaRPr sz="3600" dirty="0"/>
          </a:p>
        </p:txBody>
      </p:sp>
      <p:grpSp>
        <p:nvGrpSpPr>
          <p:cNvPr id="2" name="Google Shape;8909;p78">
            <a:extLst>
              <a:ext uri="{FF2B5EF4-FFF2-40B4-BE49-F238E27FC236}">
                <a16:creationId xmlns:a16="http://schemas.microsoft.com/office/drawing/2014/main" id="{FC1815FB-0BFF-5EFB-BDD4-FC72E99FB1AD}"/>
              </a:ext>
            </a:extLst>
          </p:cNvPr>
          <p:cNvGrpSpPr/>
          <p:nvPr/>
        </p:nvGrpSpPr>
        <p:grpSpPr>
          <a:xfrm>
            <a:off x="5692961" y="3512871"/>
            <a:ext cx="1375854" cy="678131"/>
            <a:chOff x="3913765" y="3641905"/>
            <a:chExt cx="1522805" cy="750560"/>
          </a:xfrm>
        </p:grpSpPr>
        <p:grpSp>
          <p:nvGrpSpPr>
            <p:cNvPr id="3" name="Google Shape;8910;p78">
              <a:extLst>
                <a:ext uri="{FF2B5EF4-FFF2-40B4-BE49-F238E27FC236}">
                  <a16:creationId xmlns:a16="http://schemas.microsoft.com/office/drawing/2014/main" id="{8A7F3CDF-9EF9-8E61-E563-62DB197127CD}"/>
                </a:ext>
              </a:extLst>
            </p:cNvPr>
            <p:cNvGrpSpPr/>
            <p:nvPr/>
          </p:nvGrpSpPr>
          <p:grpSpPr>
            <a:xfrm>
              <a:off x="3913765" y="3997002"/>
              <a:ext cx="1522805" cy="395463"/>
              <a:chOff x="3913765" y="3997002"/>
              <a:chExt cx="1522805" cy="395463"/>
            </a:xfrm>
          </p:grpSpPr>
          <p:grpSp>
            <p:nvGrpSpPr>
              <p:cNvPr id="9" name="Google Shape;8911;p78">
                <a:extLst>
                  <a:ext uri="{FF2B5EF4-FFF2-40B4-BE49-F238E27FC236}">
                    <a16:creationId xmlns:a16="http://schemas.microsoft.com/office/drawing/2014/main" id="{450B9F67-3E24-2DA9-E89F-20A7B4AE9909}"/>
                  </a:ext>
                </a:extLst>
              </p:cNvPr>
              <p:cNvGrpSpPr/>
              <p:nvPr/>
            </p:nvGrpSpPr>
            <p:grpSpPr>
              <a:xfrm>
                <a:off x="3913765" y="4138659"/>
                <a:ext cx="507602" cy="253806"/>
                <a:chOff x="3913765" y="4138659"/>
                <a:chExt cx="507602" cy="253806"/>
              </a:xfrm>
            </p:grpSpPr>
            <p:sp>
              <p:nvSpPr>
                <p:cNvPr id="16" name="Google Shape;8912;p78">
                  <a:extLst>
                    <a:ext uri="{FF2B5EF4-FFF2-40B4-BE49-F238E27FC236}">
                      <a16:creationId xmlns:a16="http://schemas.microsoft.com/office/drawing/2014/main" id="{50AF8DD3-F678-EE07-11EC-0D86F8C07703}"/>
                    </a:ext>
                  </a:extLst>
                </p:cNvPr>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913;p78">
                  <a:extLst>
                    <a:ext uri="{FF2B5EF4-FFF2-40B4-BE49-F238E27FC236}">
                      <a16:creationId xmlns:a16="http://schemas.microsoft.com/office/drawing/2014/main" id="{E7B9D940-93B2-26F4-06A8-4D33FD13AD32}"/>
                    </a:ext>
                  </a:extLst>
                </p:cNvPr>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10" name="Google Shape;8914;p78">
                <a:extLst>
                  <a:ext uri="{FF2B5EF4-FFF2-40B4-BE49-F238E27FC236}">
                    <a16:creationId xmlns:a16="http://schemas.microsoft.com/office/drawing/2014/main" id="{C0603197-870D-434C-8969-52F8DC57F838}"/>
                  </a:ext>
                </a:extLst>
              </p:cNvPr>
              <p:cNvGrpSpPr/>
              <p:nvPr/>
            </p:nvGrpSpPr>
            <p:grpSpPr>
              <a:xfrm>
                <a:off x="4421361" y="3997002"/>
                <a:ext cx="507618" cy="395463"/>
                <a:chOff x="4421361" y="3997002"/>
                <a:chExt cx="507618" cy="395463"/>
              </a:xfrm>
            </p:grpSpPr>
            <p:sp>
              <p:nvSpPr>
                <p:cNvPr id="14" name="Google Shape;8915;p78">
                  <a:extLst>
                    <a:ext uri="{FF2B5EF4-FFF2-40B4-BE49-F238E27FC236}">
                      <a16:creationId xmlns:a16="http://schemas.microsoft.com/office/drawing/2014/main" id="{6E1F05B6-36EF-1552-6BC4-829B633EE8CA}"/>
                    </a:ext>
                  </a:extLst>
                </p:cNvPr>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9525"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916;p78">
                  <a:extLst>
                    <a:ext uri="{FF2B5EF4-FFF2-40B4-BE49-F238E27FC236}">
                      <a16:creationId xmlns:a16="http://schemas.microsoft.com/office/drawing/2014/main" id="{8864172A-ACC1-8872-EA2E-CD97261F6EE1}"/>
                    </a:ext>
                  </a:extLst>
                </p:cNvPr>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9525"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917;p78">
                <a:extLst>
                  <a:ext uri="{FF2B5EF4-FFF2-40B4-BE49-F238E27FC236}">
                    <a16:creationId xmlns:a16="http://schemas.microsoft.com/office/drawing/2014/main" id="{2631F4A3-B518-64AD-E3F3-1E1DE20F2859}"/>
                  </a:ext>
                </a:extLst>
              </p:cNvPr>
              <p:cNvGrpSpPr/>
              <p:nvPr/>
            </p:nvGrpSpPr>
            <p:grpSpPr>
              <a:xfrm>
                <a:off x="4928973" y="4189418"/>
                <a:ext cx="507596" cy="203047"/>
                <a:chOff x="4928973" y="4189418"/>
                <a:chExt cx="507596" cy="203047"/>
              </a:xfrm>
            </p:grpSpPr>
            <p:sp>
              <p:nvSpPr>
                <p:cNvPr id="12" name="Google Shape;8918;p78">
                  <a:extLst>
                    <a:ext uri="{FF2B5EF4-FFF2-40B4-BE49-F238E27FC236}">
                      <a16:creationId xmlns:a16="http://schemas.microsoft.com/office/drawing/2014/main" id="{99BE14AD-3357-BFFA-197B-FCD067CF3D38}"/>
                    </a:ext>
                  </a:extLst>
                </p:cNvPr>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19;p78">
                  <a:extLst>
                    <a:ext uri="{FF2B5EF4-FFF2-40B4-BE49-F238E27FC236}">
                      <a16:creationId xmlns:a16="http://schemas.microsoft.com/office/drawing/2014/main" id="{90D70DF0-68F3-1049-C3A2-A238485BDF55}"/>
                    </a:ext>
                  </a:extLst>
                </p:cNvPr>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9525"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8920;p78">
              <a:extLst>
                <a:ext uri="{FF2B5EF4-FFF2-40B4-BE49-F238E27FC236}">
                  <a16:creationId xmlns:a16="http://schemas.microsoft.com/office/drawing/2014/main" id="{D6837C5A-297F-DF3A-B83B-0EF9DA35C244}"/>
                </a:ext>
              </a:extLst>
            </p:cNvPr>
            <p:cNvGrpSpPr/>
            <p:nvPr/>
          </p:nvGrpSpPr>
          <p:grpSpPr>
            <a:xfrm>
              <a:off x="4482186" y="3641905"/>
              <a:ext cx="397605" cy="349784"/>
              <a:chOff x="2906375" y="1159725"/>
              <a:chExt cx="1860575" cy="1636800"/>
            </a:xfrm>
          </p:grpSpPr>
          <p:sp>
            <p:nvSpPr>
              <p:cNvPr id="5" name="Google Shape;8921;p78">
                <a:extLst>
                  <a:ext uri="{FF2B5EF4-FFF2-40B4-BE49-F238E27FC236}">
                    <a16:creationId xmlns:a16="http://schemas.microsoft.com/office/drawing/2014/main" id="{2D7AEBE1-64EC-CB9B-D4FB-C7F4FBBF6B7A}"/>
                  </a:ext>
                </a:extLst>
              </p:cNvPr>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22;p78">
                <a:extLst>
                  <a:ext uri="{FF2B5EF4-FFF2-40B4-BE49-F238E27FC236}">
                    <a16:creationId xmlns:a16="http://schemas.microsoft.com/office/drawing/2014/main" id="{F3330256-4DB1-4B9C-7CD8-71D04B2B6C64}"/>
                  </a:ext>
                </a:extLst>
              </p:cNvPr>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23;p78">
                <a:extLst>
                  <a:ext uri="{FF2B5EF4-FFF2-40B4-BE49-F238E27FC236}">
                    <a16:creationId xmlns:a16="http://schemas.microsoft.com/office/drawing/2014/main" id="{14C207C9-4A81-B31A-8073-B018EC86801C}"/>
                  </a:ext>
                </a:extLst>
              </p:cNvPr>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9525"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24;p78">
                <a:extLst>
                  <a:ext uri="{FF2B5EF4-FFF2-40B4-BE49-F238E27FC236}">
                    <a16:creationId xmlns:a16="http://schemas.microsoft.com/office/drawing/2014/main" id="{699362A7-ADC9-3950-2729-875CBF0BC686}"/>
                  </a:ext>
                </a:extLst>
              </p:cNvPr>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9525"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344914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400" dirty="0">
                <a:latin typeface="Times New Roman" panose="02020603050405020304" pitchFamily="18" charset="0"/>
                <a:cs typeface="Times New Roman" panose="02020603050405020304" pitchFamily="18" charset="0"/>
              </a:rPr>
              <a:t>Methods for Usability Testing</a:t>
            </a:r>
            <a:endParaRPr sz="2400" dirty="0">
              <a:latin typeface="Times New Roman" panose="02020603050405020304" pitchFamily="18" charset="0"/>
              <a:cs typeface="Times New Roman" panose="02020603050405020304" pitchFamily="18" charset="0"/>
            </a:endParaRPr>
          </a:p>
        </p:txBody>
      </p:sp>
      <p:sp>
        <p:nvSpPr>
          <p:cNvPr id="878" name="Google Shape;878;p41"/>
          <p:cNvSpPr txBox="1">
            <a:spLocks noGrp="1"/>
          </p:cNvSpPr>
          <p:nvPr>
            <p:ph type="subTitle" idx="1"/>
          </p:nvPr>
        </p:nvSpPr>
        <p:spPr>
          <a:xfrm>
            <a:off x="720000" y="1017724"/>
            <a:ext cx="3422232" cy="34171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Video Testing Method for some of our users</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Offline Usability Testing Method for some of the other users who participated.</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We observed behaviors of our participants, their interactions and reactions in real-time as part of the Usability Testing Method</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We also made a close observation on evaluators who had identified potential issues that arose during real-time usage of the application.</a:t>
            </a:r>
          </a:p>
        </p:txBody>
      </p:sp>
    </p:spTree>
    <p:extLst>
      <p:ext uri="{BB962C8B-B14F-4D97-AF65-F5344CB8AC3E}">
        <p14:creationId xmlns:p14="http://schemas.microsoft.com/office/powerpoint/2010/main" val="1646504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400" dirty="0">
                <a:latin typeface="Times New Roman" panose="02020603050405020304" pitchFamily="18" charset="0"/>
                <a:cs typeface="Times New Roman" panose="02020603050405020304" pitchFamily="18" charset="0"/>
              </a:rPr>
              <a:t>Improvements Based On Feedbacks</a:t>
            </a:r>
            <a:endParaRPr sz="2400" dirty="0">
              <a:latin typeface="Times New Roman" panose="02020603050405020304" pitchFamily="18" charset="0"/>
              <a:cs typeface="Times New Roman" panose="02020603050405020304" pitchFamily="18" charset="0"/>
            </a:endParaRPr>
          </a:p>
        </p:txBody>
      </p:sp>
      <p:sp>
        <p:nvSpPr>
          <p:cNvPr id="878" name="Google Shape;878;p41"/>
          <p:cNvSpPr txBox="1">
            <a:spLocks noGrp="1"/>
          </p:cNvSpPr>
          <p:nvPr>
            <p:ph type="subTitle" idx="1"/>
          </p:nvPr>
        </p:nvSpPr>
        <p:spPr>
          <a:xfrm>
            <a:off x="720000" y="1017725"/>
            <a:ext cx="5172800" cy="3680750"/>
          </a:xfrm>
          <a:prstGeom prst="rect">
            <a:avLst/>
          </a:prstGeom>
        </p:spPr>
        <p:txBody>
          <a:bodyPr spcFirstLastPara="1" wrap="square" lIns="91425" tIns="91425" rIns="91425" bIns="91425" anchor="t" anchorCtr="0">
            <a:noAutofit/>
          </a:bodyPr>
          <a:lstStyle/>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Drop Down Menu for Choosing Survey to view info and add extra survey respondents</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Consistent Font Style Throughout the website to boost professionalism</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Adding a Search field in the survey questions section to improve visibility and functionality</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To improve, website security and user experience, a way to hide tabs for users who are not logged in should be implemented.</a:t>
            </a:r>
          </a:p>
          <a:p>
            <a:pPr lvl="0" algn="l" rtl="0">
              <a:spcBef>
                <a:spcPts val="1000"/>
              </a:spcBef>
              <a:spcAft>
                <a:spcPts val="0"/>
              </a:spcAft>
              <a:buSzPts val="1400"/>
              <a:buFont typeface="Wingdings" pitchFamily="2" charset="2"/>
              <a:buChar char="q"/>
            </a:pPr>
            <a:endParaRPr lang="en-CA" sz="1200" dirty="0">
              <a:latin typeface="Times New Roman" panose="02020603050405020304" pitchFamily="18" charset="0"/>
              <a:cs typeface="Times New Roman" panose="02020603050405020304" pitchFamily="18" charset="0"/>
            </a:endParaRPr>
          </a:p>
          <a:p>
            <a:pPr marL="139700" lvl="0" indent="0" algn="l" rtl="0">
              <a:spcBef>
                <a:spcPts val="1000"/>
              </a:spcBef>
              <a:spcAft>
                <a:spcPts val="0"/>
              </a:spcAft>
              <a:buSzPts val="1400"/>
              <a:buNone/>
            </a:pPr>
            <a:endParaRPr lang="en-CA" sz="1200" dirty="0">
              <a:latin typeface="Times New Roman" panose="02020603050405020304" pitchFamily="18" charset="0"/>
              <a:cs typeface="Times New Roman" panose="02020603050405020304" pitchFamily="18" charset="0"/>
            </a:endParaRPr>
          </a:p>
          <a:p>
            <a:pPr marL="139700" lvl="0" indent="0" algn="l" rtl="0">
              <a:spcBef>
                <a:spcPts val="1000"/>
              </a:spcBef>
              <a:spcAft>
                <a:spcPts val="0"/>
              </a:spcAft>
              <a:buSzPts val="1400"/>
              <a:buNone/>
            </a:pPr>
            <a:r>
              <a:rPr lang="en-CA" sz="12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668719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884591" y="2191529"/>
            <a:ext cx="1840321" cy="5242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2400" dirty="0">
                <a:latin typeface="Times New Roman" panose="02020603050405020304" pitchFamily="18" charset="0"/>
                <a:cs typeface="Times New Roman" panose="02020603050405020304" pitchFamily="18" charset="0"/>
              </a:rPr>
              <a:t>Thank You</a:t>
            </a:r>
            <a:endParaRPr sz="2400" dirty="0">
              <a:latin typeface="Times New Roman" panose="02020603050405020304" pitchFamily="18" charset="0"/>
              <a:cs typeface="Times New Roman" panose="02020603050405020304" pitchFamily="18" charset="0"/>
            </a:endParaRPr>
          </a:p>
        </p:txBody>
      </p:sp>
      <p:sp>
        <p:nvSpPr>
          <p:cNvPr id="15" name="Google Shape;11132;p83">
            <a:extLst>
              <a:ext uri="{FF2B5EF4-FFF2-40B4-BE49-F238E27FC236}">
                <a16:creationId xmlns:a16="http://schemas.microsoft.com/office/drawing/2014/main" id="{BA35A777-FF98-ABF1-F085-69C2B8B9B21A}"/>
              </a:ext>
            </a:extLst>
          </p:cNvPr>
          <p:cNvSpPr/>
          <p:nvPr/>
        </p:nvSpPr>
        <p:spPr>
          <a:xfrm>
            <a:off x="2470731" y="1782717"/>
            <a:ext cx="1283695" cy="1158983"/>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17029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847" name="Google Shape;847;p38"/>
          <p:cNvSpPr txBox="1">
            <a:spLocks noGrp="1"/>
          </p:cNvSpPr>
          <p:nvPr>
            <p:ph type="subTitle" idx="3"/>
          </p:nvPr>
        </p:nvSpPr>
        <p:spPr>
          <a:xfrm>
            <a:off x="1377763" y="4025927"/>
            <a:ext cx="25239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sz="1600" dirty="0">
              <a:solidFill>
                <a:srgbClr val="666666"/>
              </a:solidFill>
            </a:endParaRPr>
          </a:p>
        </p:txBody>
      </p:sp>
      <p:sp>
        <p:nvSpPr>
          <p:cNvPr id="848" name="Google Shape;848;p38"/>
          <p:cNvSpPr txBox="1">
            <a:spLocks noGrp="1"/>
          </p:cNvSpPr>
          <p:nvPr>
            <p:ph type="subTitle" idx="1"/>
          </p:nvPr>
        </p:nvSpPr>
        <p:spPr>
          <a:xfrm>
            <a:off x="1377763" y="2262425"/>
            <a:ext cx="25239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849" name="Google Shape;849;p38"/>
          <p:cNvSpPr txBox="1">
            <a:spLocks noGrp="1"/>
          </p:cNvSpPr>
          <p:nvPr>
            <p:ph type="subTitle" idx="2"/>
          </p:nvPr>
        </p:nvSpPr>
        <p:spPr>
          <a:xfrm>
            <a:off x="3980111" y="2151790"/>
            <a:ext cx="25239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850" name="Google Shape;850;p38"/>
          <p:cNvSpPr txBox="1">
            <a:spLocks noGrp="1"/>
          </p:cNvSpPr>
          <p:nvPr>
            <p:ph type="subTitle" idx="4"/>
          </p:nvPr>
        </p:nvSpPr>
        <p:spPr>
          <a:xfrm>
            <a:off x="4188327" y="3990511"/>
            <a:ext cx="2523900" cy="60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You can describe the topic of the section here</a:t>
            </a:r>
            <a:endParaRPr dirty="0"/>
          </a:p>
        </p:txBody>
      </p:sp>
      <p:sp>
        <p:nvSpPr>
          <p:cNvPr id="851" name="Google Shape;851;p38"/>
          <p:cNvSpPr txBox="1">
            <a:spLocks noGrp="1"/>
          </p:cNvSpPr>
          <p:nvPr>
            <p:ph type="title" idx="5"/>
          </p:nvPr>
        </p:nvSpPr>
        <p:spPr>
          <a:xfrm>
            <a:off x="1377763" y="1270275"/>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52" name="Google Shape;852;p38"/>
          <p:cNvSpPr txBox="1">
            <a:spLocks noGrp="1"/>
          </p:cNvSpPr>
          <p:nvPr>
            <p:ph type="title" idx="7"/>
          </p:nvPr>
        </p:nvSpPr>
        <p:spPr>
          <a:xfrm>
            <a:off x="3921194" y="1251396"/>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53" name="Google Shape;853;p38"/>
          <p:cNvSpPr txBox="1">
            <a:spLocks noGrp="1"/>
          </p:cNvSpPr>
          <p:nvPr>
            <p:ph type="title" idx="8"/>
          </p:nvPr>
        </p:nvSpPr>
        <p:spPr>
          <a:xfrm>
            <a:off x="4028515" y="3010603"/>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54" name="Google Shape;854;p38"/>
          <p:cNvSpPr txBox="1">
            <a:spLocks noGrp="1"/>
          </p:cNvSpPr>
          <p:nvPr>
            <p:ph type="title" idx="6"/>
          </p:nvPr>
        </p:nvSpPr>
        <p:spPr>
          <a:xfrm>
            <a:off x="1285994" y="3036909"/>
            <a:ext cx="767100" cy="55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55" name="Google Shape;855;p38"/>
          <p:cNvSpPr txBox="1">
            <a:spLocks noGrp="1"/>
          </p:cNvSpPr>
          <p:nvPr>
            <p:ph type="subTitle" idx="9"/>
          </p:nvPr>
        </p:nvSpPr>
        <p:spPr>
          <a:xfrm>
            <a:off x="1187688" y="1820575"/>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Project Proposal</a:t>
            </a:r>
            <a:endParaRPr dirty="0"/>
          </a:p>
        </p:txBody>
      </p:sp>
      <p:sp>
        <p:nvSpPr>
          <p:cNvPr id="856" name="Google Shape;856;p38"/>
          <p:cNvSpPr txBox="1">
            <a:spLocks noGrp="1"/>
          </p:cNvSpPr>
          <p:nvPr>
            <p:ph type="subTitle" idx="13"/>
          </p:nvPr>
        </p:nvSpPr>
        <p:spPr>
          <a:xfrm>
            <a:off x="3556987" y="1728575"/>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Requirements</a:t>
            </a:r>
            <a:endParaRPr dirty="0"/>
          </a:p>
        </p:txBody>
      </p:sp>
      <p:sp>
        <p:nvSpPr>
          <p:cNvPr id="857" name="Google Shape;857;p38"/>
          <p:cNvSpPr txBox="1">
            <a:spLocks noGrp="1"/>
          </p:cNvSpPr>
          <p:nvPr>
            <p:ph type="subTitle" idx="14"/>
          </p:nvPr>
        </p:nvSpPr>
        <p:spPr>
          <a:xfrm>
            <a:off x="1377763" y="3595625"/>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Designing Alternatives</a:t>
            </a:r>
            <a:endParaRPr dirty="0"/>
          </a:p>
        </p:txBody>
      </p:sp>
      <p:sp>
        <p:nvSpPr>
          <p:cNvPr id="858" name="Google Shape;858;p38"/>
          <p:cNvSpPr txBox="1">
            <a:spLocks noGrp="1"/>
          </p:cNvSpPr>
          <p:nvPr>
            <p:ph type="subTitle" idx="15"/>
          </p:nvPr>
        </p:nvSpPr>
        <p:spPr>
          <a:xfrm>
            <a:off x="3614000" y="3516001"/>
            <a:ext cx="2523900" cy="51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Prototyping</a:t>
            </a:r>
            <a:endParaRPr dirty="0"/>
          </a:p>
        </p:txBody>
      </p:sp>
      <p:sp>
        <p:nvSpPr>
          <p:cNvPr id="11" name="Google Shape;853;p38">
            <a:extLst>
              <a:ext uri="{FF2B5EF4-FFF2-40B4-BE49-F238E27FC236}">
                <a16:creationId xmlns:a16="http://schemas.microsoft.com/office/drawing/2014/main" id="{AB206C35-B49B-507B-B41A-AE4AFE27EB9B}"/>
              </a:ext>
            </a:extLst>
          </p:cNvPr>
          <p:cNvSpPr txBox="1">
            <a:spLocks/>
          </p:cNvSpPr>
          <p:nvPr/>
        </p:nvSpPr>
        <p:spPr>
          <a:xfrm>
            <a:off x="6608548" y="2980452"/>
            <a:ext cx="767100" cy="55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nton"/>
              <a:buNone/>
              <a:defRPr sz="3000" b="0" i="0" u="none" strike="noStrike" cap="none">
                <a:solidFill>
                  <a:schemeClr val="dk1"/>
                </a:solidFill>
                <a:latin typeface="Anton"/>
                <a:ea typeface="Anton"/>
                <a:cs typeface="Anton"/>
                <a:sym typeface="Anton"/>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en" dirty="0"/>
              <a:t>05</a:t>
            </a:r>
          </a:p>
        </p:txBody>
      </p:sp>
      <p:sp>
        <p:nvSpPr>
          <p:cNvPr id="12" name="Google Shape;858;p38">
            <a:extLst>
              <a:ext uri="{FF2B5EF4-FFF2-40B4-BE49-F238E27FC236}">
                <a16:creationId xmlns:a16="http://schemas.microsoft.com/office/drawing/2014/main" id="{812B30AC-F3A7-BD89-F2C4-07481951B283}"/>
              </a:ext>
            </a:extLst>
          </p:cNvPr>
          <p:cNvSpPr txBox="1">
            <a:spLocks/>
          </p:cNvSpPr>
          <p:nvPr/>
        </p:nvSpPr>
        <p:spPr>
          <a:xfrm>
            <a:off x="6080887" y="3427501"/>
            <a:ext cx="2523900" cy="51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0" i="0" u="none" strike="noStrike" cap="none">
                <a:solidFill>
                  <a:schemeClr val="dk1"/>
                </a:solidFill>
                <a:latin typeface="Anton"/>
                <a:ea typeface="Anton"/>
                <a:cs typeface="Anton"/>
                <a:sym typeface="Anton"/>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CA" dirty="0"/>
              <a:t>Evaluation</a:t>
            </a:r>
          </a:p>
        </p:txBody>
      </p:sp>
      <p:sp>
        <p:nvSpPr>
          <p:cNvPr id="13" name="Google Shape;850;p38">
            <a:extLst>
              <a:ext uri="{FF2B5EF4-FFF2-40B4-BE49-F238E27FC236}">
                <a16:creationId xmlns:a16="http://schemas.microsoft.com/office/drawing/2014/main" id="{B9ACC5BD-EB69-7561-80BE-C6C9C5BF343C}"/>
              </a:ext>
            </a:extLst>
          </p:cNvPr>
          <p:cNvSpPr txBox="1">
            <a:spLocks/>
          </p:cNvSpPr>
          <p:nvPr/>
        </p:nvSpPr>
        <p:spPr>
          <a:xfrm>
            <a:off x="6608548" y="3941107"/>
            <a:ext cx="2283902" cy="6536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0"/>
            <a:r>
              <a:rPr lang="en-CA"/>
              <a:t>You can describe the topic of the section here</a:t>
            </a:r>
            <a:endParaRPr lang="en-CA"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2904619" cy="700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Project Proposal</a:t>
            </a:r>
            <a:endParaRPr sz="2800" dirty="0"/>
          </a:p>
        </p:txBody>
      </p:sp>
      <p:sp>
        <p:nvSpPr>
          <p:cNvPr id="864" name="Google Shape;864;p39"/>
          <p:cNvSpPr txBox="1">
            <a:spLocks noGrp="1"/>
          </p:cNvSpPr>
          <p:nvPr>
            <p:ph type="subTitle" idx="1"/>
          </p:nvPr>
        </p:nvSpPr>
        <p:spPr>
          <a:xfrm>
            <a:off x="1281124" y="1748279"/>
            <a:ext cx="4296101" cy="131908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CA" sz="1050" dirty="0">
                <a:latin typeface="Times New Roman" panose="02020603050405020304" pitchFamily="18" charset="0"/>
                <a:cs typeface="Times New Roman" panose="02020603050405020304" pitchFamily="18" charset="0"/>
              </a:rPr>
              <a:t>A clearly stated project proposal forms the basis of </a:t>
            </a:r>
            <a:r>
              <a:rPr lang="en-CA" sz="1050" dirty="0" err="1">
                <a:latin typeface="Times New Roman" panose="02020603050405020304" pitchFamily="18" charset="0"/>
                <a:cs typeface="Times New Roman" panose="02020603050405020304" pitchFamily="18" charset="0"/>
              </a:rPr>
              <a:t>SurveyPro</a:t>
            </a:r>
            <a:r>
              <a:rPr lang="en-CA" sz="1050" dirty="0">
                <a:latin typeface="Times New Roman" panose="02020603050405020304" pitchFamily="18" charset="0"/>
                <a:cs typeface="Times New Roman" panose="02020603050405020304" pitchFamily="18" charset="0"/>
              </a:rPr>
              <a:t>. We saw the need for an online survey platform that serves a range of user groups, including researchers, businesses, and educators. This phase required defining our target consumers, setting specific usability and UX objectives, and explaining why it was important to develop a user-centered survey platform.</a:t>
            </a:r>
            <a:endParaRPr sz="1050" dirty="0">
              <a:latin typeface="Times New Roman" panose="02020603050405020304" pitchFamily="18" charset="0"/>
              <a:cs typeface="Times New Roman" panose="02020603050405020304" pitchFamily="18" charset="0"/>
            </a:endParaRP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01</a:t>
            </a:r>
            <a:endParaRPr sz="3600" dirty="0"/>
          </a:p>
        </p:txBody>
      </p:sp>
      <p:grpSp>
        <p:nvGrpSpPr>
          <p:cNvPr id="2" name="Google Shape;9289;p79">
            <a:extLst>
              <a:ext uri="{FF2B5EF4-FFF2-40B4-BE49-F238E27FC236}">
                <a16:creationId xmlns:a16="http://schemas.microsoft.com/office/drawing/2014/main" id="{1879261B-0C6A-2B80-BB82-58F333434C69}"/>
              </a:ext>
            </a:extLst>
          </p:cNvPr>
          <p:cNvGrpSpPr/>
          <p:nvPr/>
        </p:nvGrpSpPr>
        <p:grpSpPr>
          <a:xfrm>
            <a:off x="5217837" y="3293864"/>
            <a:ext cx="1430711" cy="743389"/>
            <a:chOff x="5159450" y="1919950"/>
            <a:chExt cx="1541050" cy="862500"/>
          </a:xfrm>
        </p:grpSpPr>
        <p:sp>
          <p:nvSpPr>
            <p:cNvPr id="3" name="Google Shape;9290;p79">
              <a:extLst>
                <a:ext uri="{FF2B5EF4-FFF2-40B4-BE49-F238E27FC236}">
                  <a16:creationId xmlns:a16="http://schemas.microsoft.com/office/drawing/2014/main" id="{E6E510DD-9C6A-5987-778F-C558E1344A02}"/>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 name="Google Shape;9291;p79">
              <a:extLst>
                <a:ext uri="{FF2B5EF4-FFF2-40B4-BE49-F238E27FC236}">
                  <a16:creationId xmlns:a16="http://schemas.microsoft.com/office/drawing/2014/main" id="{17804478-B58F-1ACF-DC80-65ACB6D3FC43}"/>
                </a:ext>
              </a:extLst>
            </p:cNvPr>
            <p:cNvGrpSpPr/>
            <p:nvPr/>
          </p:nvGrpSpPr>
          <p:grpSpPr>
            <a:xfrm>
              <a:off x="5159450" y="1919950"/>
              <a:ext cx="1541050" cy="862500"/>
              <a:chOff x="5159450" y="1919950"/>
              <a:chExt cx="1541050" cy="862500"/>
            </a:xfrm>
          </p:grpSpPr>
          <p:cxnSp>
            <p:nvCxnSpPr>
              <p:cNvPr id="5" name="Google Shape;9292;p79">
                <a:extLst>
                  <a:ext uri="{FF2B5EF4-FFF2-40B4-BE49-F238E27FC236}">
                    <a16:creationId xmlns:a16="http://schemas.microsoft.com/office/drawing/2014/main" id="{5ACAFF91-A09B-529D-451E-4E35D78F1BB5}"/>
                  </a:ext>
                </a:extLst>
              </p:cNvPr>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 name="Google Shape;9293;p79">
                <a:extLst>
                  <a:ext uri="{FF2B5EF4-FFF2-40B4-BE49-F238E27FC236}">
                    <a16:creationId xmlns:a16="http://schemas.microsoft.com/office/drawing/2014/main" id="{49E42478-D167-1349-80A6-EE152588B022}"/>
                  </a:ext>
                </a:extLst>
              </p:cNvPr>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Goals &amp; Target Users</a:t>
            </a:r>
            <a:endParaRPr dirty="0"/>
          </a:p>
        </p:txBody>
      </p:sp>
      <p:sp>
        <p:nvSpPr>
          <p:cNvPr id="878" name="Google Shape;878;p41"/>
          <p:cNvSpPr txBox="1">
            <a:spLocks noGrp="1"/>
          </p:cNvSpPr>
          <p:nvPr>
            <p:ph type="subTitle" idx="1"/>
          </p:nvPr>
        </p:nvSpPr>
        <p:spPr>
          <a:xfrm>
            <a:off x="720000" y="1017725"/>
            <a:ext cx="2502885" cy="18004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200" dirty="0">
                <a:latin typeface="Times New Roman" panose="02020603050405020304" pitchFamily="18" charset="0"/>
                <a:cs typeface="Times New Roman" panose="02020603050405020304" pitchFamily="18" charset="0"/>
              </a:rPr>
              <a:t>Usability Goals:</a:t>
            </a: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Easy Navigation</a:t>
            </a:r>
            <a:endParaRPr sz="1200" b="1" dirty="0">
              <a:latin typeface="Times New Roman" panose="02020603050405020304" pitchFamily="18" charset="0"/>
              <a:cs typeface="Times New Roman" panose="02020603050405020304" pitchFamily="18" charset="0"/>
            </a:endParaRPr>
          </a:p>
          <a:p>
            <a:pPr lvl="0" algn="l" rtl="0">
              <a:spcBef>
                <a:spcPts val="0"/>
              </a:spcBef>
              <a:spcAft>
                <a:spcPts val="0"/>
              </a:spcAft>
              <a:buSzPts val="1400"/>
              <a:buFont typeface="Wingdings" pitchFamily="2" charset="2"/>
              <a:buChar char="q"/>
            </a:pPr>
            <a:r>
              <a:rPr lang="en-CA" sz="1200" dirty="0" err="1">
                <a:latin typeface="Times New Roman" panose="02020603050405020304" pitchFamily="18" charset="0"/>
                <a:cs typeface="Times New Roman" panose="02020603050405020304" pitchFamily="18" charset="0"/>
              </a:rPr>
              <a:t>Accessibilty</a:t>
            </a:r>
            <a:endParaRPr sz="1200" b="1" dirty="0">
              <a:latin typeface="Times New Roman" panose="02020603050405020304" pitchFamily="18" charset="0"/>
              <a:cs typeface="Times New Roman" panose="02020603050405020304" pitchFamily="18" charset="0"/>
            </a:endParaRPr>
          </a:p>
          <a:p>
            <a:pPr lvl="0" algn="l" rtl="0">
              <a:spcBef>
                <a:spcPts val="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User-friendly Interface</a:t>
            </a:r>
          </a:p>
          <a:p>
            <a:pPr lvl="0" algn="l" rtl="0">
              <a:spcBef>
                <a:spcPts val="0"/>
              </a:spcBef>
              <a:spcAft>
                <a:spcPts val="0"/>
              </a:spcAft>
              <a:buSzPts val="1400"/>
              <a:buFont typeface="Wingdings" pitchFamily="2" charset="2"/>
              <a:buChar char="q"/>
            </a:pPr>
            <a:r>
              <a:rPr lang="en-CA" sz="1200" dirty="0" err="1">
                <a:latin typeface="Times New Roman" panose="02020603050405020304" pitchFamily="18" charset="0"/>
                <a:cs typeface="Times New Roman" panose="02020603050405020304" pitchFamily="18" charset="0"/>
              </a:rPr>
              <a:t>Effectivess</a:t>
            </a:r>
            <a:endParaRPr lang="en-CA" sz="1200" dirty="0">
              <a:latin typeface="Times New Roman" panose="02020603050405020304" pitchFamily="18" charset="0"/>
              <a:cs typeface="Times New Roman" panose="02020603050405020304" pitchFamily="18" charset="0"/>
            </a:endParaRPr>
          </a:p>
        </p:txBody>
      </p:sp>
      <p:sp>
        <p:nvSpPr>
          <p:cNvPr id="3" name="Google Shape;878;p41">
            <a:extLst>
              <a:ext uri="{FF2B5EF4-FFF2-40B4-BE49-F238E27FC236}">
                <a16:creationId xmlns:a16="http://schemas.microsoft.com/office/drawing/2014/main" id="{DF681C2A-6D04-B7BF-BF08-87E75B974CDC}"/>
              </a:ext>
            </a:extLst>
          </p:cNvPr>
          <p:cNvSpPr txBox="1">
            <a:spLocks/>
          </p:cNvSpPr>
          <p:nvPr/>
        </p:nvSpPr>
        <p:spPr>
          <a:xfrm>
            <a:off x="3418232" y="1033607"/>
            <a:ext cx="2128129" cy="15381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SzPts val="1100"/>
              <a:buFont typeface="Arial"/>
              <a:buNone/>
            </a:pPr>
            <a:r>
              <a:rPr lang="en-CA" sz="1200" dirty="0">
                <a:latin typeface="Times New Roman" panose="02020603050405020304" pitchFamily="18" charset="0"/>
                <a:cs typeface="Times New Roman" panose="02020603050405020304" pitchFamily="18" charset="0"/>
              </a:rPr>
              <a:t>User Experience Goals:</a:t>
            </a:r>
          </a:p>
          <a:p>
            <a:pPr marL="0" indent="0">
              <a:buSzPts val="1100"/>
              <a:buFont typeface="Arial"/>
              <a:buNone/>
            </a:pPr>
            <a:endParaRPr lang="en-CA" sz="1200" dirty="0">
              <a:latin typeface="Times New Roman" panose="02020603050405020304" pitchFamily="18" charset="0"/>
              <a:cs typeface="Times New Roman" panose="02020603050405020304" pitchFamily="18" charset="0"/>
            </a:endParaRP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Ease of Use</a:t>
            </a:r>
          </a:p>
          <a:p>
            <a:pPr>
              <a:spcBef>
                <a:spcPts val="1000"/>
              </a:spcBef>
              <a:buSzPts val="1400"/>
              <a:buFont typeface="Wingdings" pitchFamily="2" charset="2"/>
              <a:buChar char="q"/>
            </a:pPr>
            <a:r>
              <a:rPr lang="en-CA" sz="1200" b="1" dirty="0">
                <a:latin typeface="Times New Roman" panose="02020603050405020304" pitchFamily="18" charset="0"/>
                <a:cs typeface="Times New Roman" panose="02020603050405020304" pitchFamily="18" charset="0"/>
              </a:rPr>
              <a:t>Fun</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Overall Satisfaction</a:t>
            </a:r>
          </a:p>
          <a:p>
            <a:pPr>
              <a:spcBef>
                <a:spcPts val="1000"/>
              </a:spcBef>
              <a:buSzPts val="1400"/>
              <a:buFont typeface="Wingdings" pitchFamily="2" charset="2"/>
              <a:buChar char="q"/>
            </a:pPr>
            <a:endParaRPr lang="en-CA" sz="1200" b="1" dirty="0">
              <a:latin typeface="Times New Roman" panose="02020603050405020304" pitchFamily="18" charset="0"/>
              <a:cs typeface="Times New Roman" panose="02020603050405020304" pitchFamily="18" charset="0"/>
            </a:endParaRPr>
          </a:p>
        </p:txBody>
      </p:sp>
      <p:sp>
        <p:nvSpPr>
          <p:cNvPr id="4" name="Google Shape;878;p41">
            <a:extLst>
              <a:ext uri="{FF2B5EF4-FFF2-40B4-BE49-F238E27FC236}">
                <a16:creationId xmlns:a16="http://schemas.microsoft.com/office/drawing/2014/main" id="{E9905F1D-FA8D-4EA0-322F-38D254A72D42}"/>
              </a:ext>
            </a:extLst>
          </p:cNvPr>
          <p:cNvSpPr txBox="1">
            <a:spLocks/>
          </p:cNvSpPr>
          <p:nvPr/>
        </p:nvSpPr>
        <p:spPr>
          <a:xfrm>
            <a:off x="712030" y="2571749"/>
            <a:ext cx="2945570" cy="22979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SzPts val="1100"/>
              <a:buFont typeface="Arial"/>
              <a:buNone/>
            </a:pPr>
            <a:r>
              <a:rPr lang="en-CA" sz="1200" dirty="0">
                <a:latin typeface="Times New Roman" panose="02020603050405020304" pitchFamily="18" charset="0"/>
                <a:cs typeface="Times New Roman" panose="02020603050405020304" pitchFamily="18" charset="0"/>
              </a:rPr>
              <a:t>Target Users:</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Researchers</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Businesses</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Educators</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And,  people who rely on robust survey tools for data collection and analysis</a:t>
            </a:r>
          </a:p>
          <a:p>
            <a:pPr>
              <a:spcBef>
                <a:spcPts val="1000"/>
              </a:spcBef>
              <a:buSzPts val="1400"/>
              <a:buFont typeface="Wingdings" pitchFamily="2" charset="2"/>
              <a:buChar char="q"/>
            </a:pPr>
            <a:endParaRPr lang="en-CA"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Google Shape;863;p39"/>
          <p:cNvSpPr txBox="1">
            <a:spLocks noGrp="1"/>
          </p:cNvSpPr>
          <p:nvPr>
            <p:ph type="title"/>
          </p:nvPr>
        </p:nvSpPr>
        <p:spPr>
          <a:xfrm>
            <a:off x="1071032" y="1067052"/>
            <a:ext cx="2904619" cy="7002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a:t>Requirements</a:t>
            </a:r>
            <a:endParaRPr sz="2800" dirty="0"/>
          </a:p>
        </p:txBody>
      </p:sp>
      <p:sp>
        <p:nvSpPr>
          <p:cNvPr id="864" name="Google Shape;864;p39"/>
          <p:cNvSpPr txBox="1">
            <a:spLocks noGrp="1"/>
          </p:cNvSpPr>
          <p:nvPr>
            <p:ph type="subTitle" idx="1"/>
          </p:nvPr>
        </p:nvSpPr>
        <p:spPr>
          <a:xfrm>
            <a:off x="592011" y="1582224"/>
            <a:ext cx="6140093" cy="1498503"/>
          </a:xfrm>
          <a:prstGeom prst="rect">
            <a:avLst/>
          </a:prstGeom>
        </p:spPr>
        <p:txBody>
          <a:bodyPr spcFirstLastPara="1" wrap="square" lIns="91425" tIns="91425" rIns="91425" bIns="91425" anchor="ctr" anchorCtr="0">
            <a:noAutofit/>
          </a:bodyPr>
          <a:lstStyle/>
          <a:p>
            <a:r>
              <a:rPr lang="en-CA" sz="1050" dirty="0">
                <a:effectLst/>
                <a:latin typeface="Times New Roman" panose="02020603050405020304" pitchFamily="18" charset="0"/>
                <a:cs typeface="Times New Roman" panose="02020603050405020304" pitchFamily="18" charset="0"/>
              </a:rPr>
              <a:t>         The next phase of the process was the requirements phase, in which we developed thorough personas for the most important user groups. These personas gave insightful information about user wants and preferences. We used storyboards to visualize user experiences and interactions, providing a user-centric design approach. Additionally, we gathered user data through questionnaires, interviews, and surveys, and we rigorously analyzed the results to draw out important trends and insights. This data-driven strategy influenced our design choices and provided the framework for </a:t>
            </a:r>
            <a:r>
              <a:rPr lang="en-CA" sz="1050" dirty="0" err="1">
                <a:effectLst/>
                <a:latin typeface="Times New Roman" panose="02020603050405020304" pitchFamily="18" charset="0"/>
                <a:cs typeface="Times New Roman" panose="02020603050405020304" pitchFamily="18" charset="0"/>
              </a:rPr>
              <a:t>SurveyPro's</a:t>
            </a:r>
            <a:r>
              <a:rPr lang="en-CA" sz="1050" dirty="0">
                <a:effectLst/>
                <a:latin typeface="Times New Roman" panose="02020603050405020304" pitchFamily="18" charset="0"/>
                <a:cs typeface="Times New Roman" panose="02020603050405020304" pitchFamily="18" charset="0"/>
              </a:rPr>
              <a:t> growth. </a:t>
            </a:r>
          </a:p>
        </p:txBody>
      </p:sp>
      <p:sp>
        <p:nvSpPr>
          <p:cNvPr id="865" name="Google Shape;865;p39"/>
          <p:cNvSpPr txBox="1">
            <a:spLocks noGrp="1"/>
          </p:cNvSpPr>
          <p:nvPr>
            <p:ph type="title" idx="2"/>
          </p:nvPr>
        </p:nvSpPr>
        <p:spPr>
          <a:xfrm>
            <a:off x="1071032" y="634908"/>
            <a:ext cx="810777" cy="5151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02</a:t>
            </a:r>
            <a:endParaRPr sz="3600" dirty="0"/>
          </a:p>
        </p:txBody>
      </p:sp>
      <p:grpSp>
        <p:nvGrpSpPr>
          <p:cNvPr id="2" name="Google Shape;8961;p78">
            <a:extLst>
              <a:ext uri="{FF2B5EF4-FFF2-40B4-BE49-F238E27FC236}">
                <a16:creationId xmlns:a16="http://schemas.microsoft.com/office/drawing/2014/main" id="{AD0EAC6C-E123-234E-B3C9-934CF5351D0F}"/>
              </a:ext>
            </a:extLst>
          </p:cNvPr>
          <p:cNvGrpSpPr/>
          <p:nvPr/>
        </p:nvGrpSpPr>
        <p:grpSpPr>
          <a:xfrm>
            <a:off x="6170640" y="3595899"/>
            <a:ext cx="845645" cy="711911"/>
            <a:chOff x="951975" y="315800"/>
            <a:chExt cx="5860325" cy="4933550"/>
          </a:xfrm>
        </p:grpSpPr>
        <p:sp>
          <p:nvSpPr>
            <p:cNvPr id="3" name="Google Shape;8962;p78">
              <a:extLst>
                <a:ext uri="{FF2B5EF4-FFF2-40B4-BE49-F238E27FC236}">
                  <a16:creationId xmlns:a16="http://schemas.microsoft.com/office/drawing/2014/main" id="{22A74B3B-B866-80EC-926C-EA080AA22669}"/>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963;p78">
              <a:extLst>
                <a:ext uri="{FF2B5EF4-FFF2-40B4-BE49-F238E27FC236}">
                  <a16:creationId xmlns:a16="http://schemas.microsoft.com/office/drawing/2014/main" id="{A2373391-7649-1AD7-C197-86BDA490F39E}"/>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964;p78">
              <a:extLst>
                <a:ext uri="{FF2B5EF4-FFF2-40B4-BE49-F238E27FC236}">
                  <a16:creationId xmlns:a16="http://schemas.microsoft.com/office/drawing/2014/main" id="{848D719B-5383-C88E-B1D3-F1DC590044D6}"/>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965;p78">
              <a:extLst>
                <a:ext uri="{FF2B5EF4-FFF2-40B4-BE49-F238E27FC236}">
                  <a16:creationId xmlns:a16="http://schemas.microsoft.com/office/drawing/2014/main" id="{D4D27532-50DA-5BF4-BE16-9EEA2FB3E7B4}"/>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9525"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966;p78">
              <a:extLst>
                <a:ext uri="{FF2B5EF4-FFF2-40B4-BE49-F238E27FC236}">
                  <a16:creationId xmlns:a16="http://schemas.microsoft.com/office/drawing/2014/main" id="{8FBB7A09-DDB6-22C7-B78D-B22E090C2646}"/>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9525"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967;p78">
              <a:extLst>
                <a:ext uri="{FF2B5EF4-FFF2-40B4-BE49-F238E27FC236}">
                  <a16:creationId xmlns:a16="http://schemas.microsoft.com/office/drawing/2014/main" id="{5201E8FE-ED9D-3E13-EDDE-097995E370E6}"/>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9525"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68;p78">
              <a:extLst>
                <a:ext uri="{FF2B5EF4-FFF2-40B4-BE49-F238E27FC236}">
                  <a16:creationId xmlns:a16="http://schemas.microsoft.com/office/drawing/2014/main" id="{3DF2D35B-1D7E-9680-D7CA-014BF2838B04}"/>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69;p78">
              <a:extLst>
                <a:ext uri="{FF2B5EF4-FFF2-40B4-BE49-F238E27FC236}">
                  <a16:creationId xmlns:a16="http://schemas.microsoft.com/office/drawing/2014/main" id="{F15F3B73-6012-1D43-C895-9E823AAF7DD7}"/>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11981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latin typeface="Times New Roman" panose="02020603050405020304" pitchFamily="18" charset="0"/>
                <a:cs typeface="Times New Roman" panose="02020603050405020304" pitchFamily="18" charset="0"/>
              </a:rPr>
              <a:t>Functional Requirements &amp; Environmental Requirements</a:t>
            </a:r>
            <a:endParaRPr sz="2400" dirty="0">
              <a:latin typeface="Times New Roman" panose="02020603050405020304" pitchFamily="18" charset="0"/>
              <a:cs typeface="Times New Roman" panose="02020603050405020304" pitchFamily="18" charset="0"/>
            </a:endParaRPr>
          </a:p>
        </p:txBody>
      </p:sp>
      <p:sp>
        <p:nvSpPr>
          <p:cNvPr id="878" name="Google Shape;878;p41"/>
          <p:cNvSpPr txBox="1">
            <a:spLocks noGrp="1"/>
          </p:cNvSpPr>
          <p:nvPr>
            <p:ph type="subTitle" idx="1"/>
          </p:nvPr>
        </p:nvSpPr>
        <p:spPr>
          <a:xfrm>
            <a:off x="720000" y="1017725"/>
            <a:ext cx="2522930" cy="24697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sz="1200" dirty="0">
                <a:latin typeface="Times New Roman" panose="02020603050405020304" pitchFamily="18" charset="0"/>
                <a:cs typeface="Times New Roman" panose="02020603050405020304" pitchFamily="18" charset="0"/>
              </a:rPr>
              <a:t>Functional Requirements:</a:t>
            </a:r>
          </a:p>
          <a:p>
            <a:pPr marL="0" lvl="0" indent="0" algn="l" rtl="0">
              <a:spcBef>
                <a:spcPts val="0"/>
              </a:spcBef>
              <a:spcAft>
                <a:spcPts val="0"/>
              </a:spcAft>
              <a:buClr>
                <a:schemeClr val="dk1"/>
              </a:buClr>
              <a:buSzPts val="1100"/>
              <a:buFont typeface="Arial"/>
              <a:buNone/>
            </a:pPr>
            <a:endParaRPr sz="1200" dirty="0">
              <a:latin typeface="Times New Roman" panose="02020603050405020304" pitchFamily="18" charset="0"/>
              <a:cs typeface="Times New Roman" panose="02020603050405020304" pitchFamily="18" charset="0"/>
            </a:endParaRP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User Account Creation and Management</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Mobile Compatibility</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Reporting and Analytics</a:t>
            </a:r>
          </a:p>
          <a:p>
            <a:pPr lvl="0" algn="l" rtl="0">
              <a:spcBef>
                <a:spcPts val="1000"/>
              </a:spcBef>
              <a:spcAft>
                <a:spcPts val="0"/>
              </a:spcAft>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Creation and Management of Surveys</a:t>
            </a:r>
          </a:p>
        </p:txBody>
      </p:sp>
      <p:sp>
        <p:nvSpPr>
          <p:cNvPr id="3" name="Google Shape;878;p41">
            <a:extLst>
              <a:ext uri="{FF2B5EF4-FFF2-40B4-BE49-F238E27FC236}">
                <a16:creationId xmlns:a16="http://schemas.microsoft.com/office/drawing/2014/main" id="{DF681C2A-6D04-B7BF-BF08-87E75B974CDC}"/>
              </a:ext>
            </a:extLst>
          </p:cNvPr>
          <p:cNvSpPr txBox="1">
            <a:spLocks/>
          </p:cNvSpPr>
          <p:nvPr/>
        </p:nvSpPr>
        <p:spPr>
          <a:xfrm>
            <a:off x="3418232" y="1033607"/>
            <a:ext cx="2153228" cy="18903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600"/>
              <a:buFont typeface="Nunito Light"/>
              <a:buChar char="●"/>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Catamaran"/>
                <a:ea typeface="Catamaran"/>
                <a:cs typeface="Catamaran"/>
                <a:sym typeface="Catamaran"/>
              </a:defRPr>
            </a:lvl9pPr>
          </a:lstStyle>
          <a:p>
            <a:pPr marL="0" indent="0">
              <a:buSzPts val="1100"/>
              <a:buFont typeface="Arial"/>
              <a:buNone/>
            </a:pPr>
            <a:r>
              <a:rPr lang="en-CA" sz="1200" dirty="0">
                <a:latin typeface="Times New Roman" panose="02020603050405020304" pitchFamily="18" charset="0"/>
                <a:cs typeface="Times New Roman" panose="02020603050405020304" pitchFamily="18" charset="0"/>
              </a:rPr>
              <a:t>Environmental Requirements:</a:t>
            </a:r>
          </a:p>
          <a:p>
            <a:pPr marL="0" indent="0">
              <a:buSzPts val="1100"/>
              <a:buFont typeface="Arial"/>
              <a:buNone/>
            </a:pPr>
            <a:endParaRPr lang="en-CA" sz="1200" dirty="0">
              <a:latin typeface="Times New Roman" panose="02020603050405020304" pitchFamily="18" charset="0"/>
              <a:cs typeface="Times New Roman" panose="02020603050405020304" pitchFamily="18" charset="0"/>
            </a:endParaRP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Scalability</a:t>
            </a:r>
          </a:p>
          <a:p>
            <a:pPr>
              <a:spcBef>
                <a:spcPts val="1000"/>
              </a:spcBef>
              <a:buSzPts val="1400"/>
              <a:buFont typeface="Wingdings" pitchFamily="2" charset="2"/>
              <a:buChar char="q"/>
            </a:pPr>
            <a:r>
              <a:rPr lang="en-CA" sz="1200" b="1" dirty="0">
                <a:latin typeface="Times New Roman" panose="02020603050405020304" pitchFamily="18" charset="0"/>
                <a:cs typeface="Times New Roman" panose="02020603050405020304" pitchFamily="18" charset="0"/>
              </a:rPr>
              <a:t>Reliability</a:t>
            </a:r>
          </a:p>
          <a:p>
            <a:pPr>
              <a:spcBef>
                <a:spcPts val="1000"/>
              </a:spcBef>
              <a:buSzPts val="1400"/>
              <a:buFont typeface="Wingdings" pitchFamily="2" charset="2"/>
              <a:buChar char="q"/>
            </a:pPr>
            <a:r>
              <a:rPr lang="en-CA" sz="1200" dirty="0">
                <a:latin typeface="Times New Roman" panose="02020603050405020304" pitchFamily="18" charset="0"/>
                <a:cs typeface="Times New Roman" panose="02020603050405020304" pitchFamily="18" charset="0"/>
              </a:rPr>
              <a:t>Accessibility</a:t>
            </a:r>
          </a:p>
          <a:p>
            <a:pPr>
              <a:spcBef>
                <a:spcPts val="1000"/>
              </a:spcBef>
              <a:buSzPts val="1400"/>
              <a:buFont typeface="Wingdings" pitchFamily="2" charset="2"/>
              <a:buChar char="q"/>
            </a:pPr>
            <a:endParaRPr lang="en-CA" sz="1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4583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Persona</a:t>
            </a:r>
            <a:endParaRPr dirty="0"/>
          </a:p>
        </p:txBody>
      </p:sp>
      <p:pic>
        <p:nvPicPr>
          <p:cNvPr id="2" name="Picture 1" descr="A person smiling at the camera&#10;&#10;Description automatically generated">
            <a:extLst>
              <a:ext uri="{FF2B5EF4-FFF2-40B4-BE49-F238E27FC236}">
                <a16:creationId xmlns:a16="http://schemas.microsoft.com/office/drawing/2014/main" id="{2A976E2C-1B6F-48B6-4CD7-ED8C767289F7}"/>
              </a:ext>
            </a:extLst>
          </p:cNvPr>
          <p:cNvPicPr>
            <a:picLocks noChangeAspect="1"/>
          </p:cNvPicPr>
          <p:nvPr/>
        </p:nvPicPr>
        <p:blipFill>
          <a:blip r:embed="rId3"/>
          <a:stretch>
            <a:fillRect/>
          </a:stretch>
        </p:blipFill>
        <p:spPr>
          <a:xfrm>
            <a:off x="1473693" y="1184156"/>
            <a:ext cx="6489577" cy="3290190"/>
          </a:xfrm>
          <a:prstGeom prst="rect">
            <a:avLst/>
          </a:prstGeom>
        </p:spPr>
      </p:pic>
    </p:spTree>
    <p:extLst>
      <p:ext uri="{BB962C8B-B14F-4D97-AF65-F5344CB8AC3E}">
        <p14:creationId xmlns:p14="http://schemas.microsoft.com/office/powerpoint/2010/main" val="2484042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Storyboard</a:t>
            </a:r>
            <a:endParaRPr dirty="0"/>
          </a:p>
        </p:txBody>
      </p:sp>
      <p:pic>
        <p:nvPicPr>
          <p:cNvPr id="2" name="Picture 1" descr="A cartoon of two people sitting on chairs&#10;&#10;Description automatically generated">
            <a:extLst>
              <a:ext uri="{FF2B5EF4-FFF2-40B4-BE49-F238E27FC236}">
                <a16:creationId xmlns:a16="http://schemas.microsoft.com/office/drawing/2014/main" id="{B3607201-418F-3FCF-477A-298EFACD4F34}"/>
              </a:ext>
            </a:extLst>
          </p:cNvPr>
          <p:cNvPicPr>
            <a:picLocks noChangeAspect="1"/>
          </p:cNvPicPr>
          <p:nvPr/>
        </p:nvPicPr>
        <p:blipFill>
          <a:blip r:embed="rId3"/>
          <a:stretch>
            <a:fillRect/>
          </a:stretch>
        </p:blipFill>
        <p:spPr>
          <a:xfrm>
            <a:off x="328473" y="1017725"/>
            <a:ext cx="2752078" cy="1805374"/>
          </a:xfrm>
          <a:prstGeom prst="rect">
            <a:avLst/>
          </a:prstGeom>
        </p:spPr>
      </p:pic>
      <p:pic>
        <p:nvPicPr>
          <p:cNvPr id="3" name="Picture 2" descr="Cartoon a cartoon of two people sitting on chairs&#10;&#10;Description automatically generated">
            <a:extLst>
              <a:ext uri="{FF2B5EF4-FFF2-40B4-BE49-F238E27FC236}">
                <a16:creationId xmlns:a16="http://schemas.microsoft.com/office/drawing/2014/main" id="{5C32521B-4892-3742-9517-26D69FD53A14}"/>
              </a:ext>
            </a:extLst>
          </p:cNvPr>
          <p:cNvPicPr>
            <a:picLocks noChangeAspect="1"/>
          </p:cNvPicPr>
          <p:nvPr/>
        </p:nvPicPr>
        <p:blipFill>
          <a:blip r:embed="rId4"/>
          <a:stretch>
            <a:fillRect/>
          </a:stretch>
        </p:blipFill>
        <p:spPr>
          <a:xfrm>
            <a:off x="3195961" y="1017725"/>
            <a:ext cx="2752078" cy="1805373"/>
          </a:xfrm>
          <a:prstGeom prst="rect">
            <a:avLst/>
          </a:prstGeom>
        </p:spPr>
      </p:pic>
      <p:pic>
        <p:nvPicPr>
          <p:cNvPr id="4" name="Picture 3">
            <a:extLst>
              <a:ext uri="{FF2B5EF4-FFF2-40B4-BE49-F238E27FC236}">
                <a16:creationId xmlns:a16="http://schemas.microsoft.com/office/drawing/2014/main" id="{5787A927-560A-7F7E-0C61-378B2D0F2D85}"/>
              </a:ext>
            </a:extLst>
          </p:cNvPr>
          <p:cNvPicPr>
            <a:picLocks noChangeAspect="1"/>
          </p:cNvPicPr>
          <p:nvPr/>
        </p:nvPicPr>
        <p:blipFill>
          <a:blip r:embed="rId5"/>
          <a:stretch>
            <a:fillRect/>
          </a:stretch>
        </p:blipFill>
        <p:spPr>
          <a:xfrm>
            <a:off x="6063449" y="1017725"/>
            <a:ext cx="2752078" cy="1805374"/>
          </a:xfrm>
          <a:prstGeom prst="rect">
            <a:avLst/>
          </a:prstGeom>
        </p:spPr>
      </p:pic>
      <p:pic>
        <p:nvPicPr>
          <p:cNvPr id="5" name="Picture 4" descr="A cartoon of a person sitting in a chair in a room&#10;&#10;Description automatically generated">
            <a:extLst>
              <a:ext uri="{FF2B5EF4-FFF2-40B4-BE49-F238E27FC236}">
                <a16:creationId xmlns:a16="http://schemas.microsoft.com/office/drawing/2014/main" id="{D34F779B-7D09-4A9E-4092-B80ED107742B}"/>
              </a:ext>
            </a:extLst>
          </p:cNvPr>
          <p:cNvPicPr>
            <a:picLocks noChangeAspect="1"/>
          </p:cNvPicPr>
          <p:nvPr/>
        </p:nvPicPr>
        <p:blipFill>
          <a:blip r:embed="rId6"/>
          <a:stretch>
            <a:fillRect/>
          </a:stretch>
        </p:blipFill>
        <p:spPr>
          <a:xfrm>
            <a:off x="328473" y="2893101"/>
            <a:ext cx="2752078" cy="1805374"/>
          </a:xfrm>
          <a:prstGeom prst="rect">
            <a:avLst/>
          </a:prstGeom>
        </p:spPr>
      </p:pic>
      <p:pic>
        <p:nvPicPr>
          <p:cNvPr id="6" name="Picture 5" descr="A cartoon of a person sitting in a chair in a room&#10;&#10;Description automatically generated">
            <a:extLst>
              <a:ext uri="{FF2B5EF4-FFF2-40B4-BE49-F238E27FC236}">
                <a16:creationId xmlns:a16="http://schemas.microsoft.com/office/drawing/2014/main" id="{0850F67A-612D-8C68-F946-4961C8371D92}"/>
              </a:ext>
            </a:extLst>
          </p:cNvPr>
          <p:cNvPicPr>
            <a:picLocks noChangeAspect="1"/>
          </p:cNvPicPr>
          <p:nvPr/>
        </p:nvPicPr>
        <p:blipFill>
          <a:blip r:embed="rId7"/>
          <a:stretch>
            <a:fillRect/>
          </a:stretch>
        </p:blipFill>
        <p:spPr>
          <a:xfrm>
            <a:off x="3195961" y="2942812"/>
            <a:ext cx="2752078" cy="1755663"/>
          </a:xfrm>
          <a:prstGeom prst="rect">
            <a:avLst/>
          </a:prstGeom>
        </p:spPr>
      </p:pic>
      <p:pic>
        <p:nvPicPr>
          <p:cNvPr id="7" name="Picture 6" descr="Cartoon of a person and person standing in front of a building&#10;&#10;Description automatically generated">
            <a:extLst>
              <a:ext uri="{FF2B5EF4-FFF2-40B4-BE49-F238E27FC236}">
                <a16:creationId xmlns:a16="http://schemas.microsoft.com/office/drawing/2014/main" id="{3A16E743-0C02-9464-6D87-92F806CED90A}"/>
              </a:ext>
            </a:extLst>
          </p:cNvPr>
          <p:cNvPicPr>
            <a:picLocks noChangeAspect="1"/>
          </p:cNvPicPr>
          <p:nvPr/>
        </p:nvPicPr>
        <p:blipFill>
          <a:blip r:embed="rId8"/>
          <a:stretch>
            <a:fillRect/>
          </a:stretch>
        </p:blipFill>
        <p:spPr>
          <a:xfrm>
            <a:off x="6063449" y="2942812"/>
            <a:ext cx="2752079" cy="1805373"/>
          </a:xfrm>
          <a:prstGeom prst="rect">
            <a:avLst/>
          </a:prstGeom>
        </p:spPr>
      </p:pic>
    </p:spTree>
    <p:extLst>
      <p:ext uri="{BB962C8B-B14F-4D97-AF65-F5344CB8AC3E}">
        <p14:creationId xmlns:p14="http://schemas.microsoft.com/office/powerpoint/2010/main" val="2752884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Gathering</a:t>
            </a:r>
            <a:endParaRPr dirty="0"/>
          </a:p>
        </p:txBody>
      </p:sp>
      <p:pic>
        <p:nvPicPr>
          <p:cNvPr id="2" name="Picture 1">
            <a:extLst>
              <a:ext uri="{FF2B5EF4-FFF2-40B4-BE49-F238E27FC236}">
                <a16:creationId xmlns:a16="http://schemas.microsoft.com/office/drawing/2014/main" id="{FDE11CD5-CFBE-8FFA-3E9B-739F933E8690}"/>
              </a:ext>
            </a:extLst>
          </p:cNvPr>
          <p:cNvPicPr>
            <a:picLocks noChangeAspect="1"/>
          </p:cNvPicPr>
          <p:nvPr/>
        </p:nvPicPr>
        <p:blipFill>
          <a:blip r:embed="rId3"/>
          <a:stretch>
            <a:fillRect/>
          </a:stretch>
        </p:blipFill>
        <p:spPr>
          <a:xfrm>
            <a:off x="399750" y="1017725"/>
            <a:ext cx="2753776" cy="3554275"/>
          </a:xfrm>
          <a:prstGeom prst="rect">
            <a:avLst/>
          </a:prstGeom>
        </p:spPr>
      </p:pic>
      <p:pic>
        <p:nvPicPr>
          <p:cNvPr id="3" name="Picture 2" descr="A screenshot of a survey&#10;&#10;Description automatically generated">
            <a:extLst>
              <a:ext uri="{FF2B5EF4-FFF2-40B4-BE49-F238E27FC236}">
                <a16:creationId xmlns:a16="http://schemas.microsoft.com/office/drawing/2014/main" id="{10746599-1E45-3AEC-6684-6E3611BBD164}"/>
              </a:ext>
            </a:extLst>
          </p:cNvPr>
          <p:cNvPicPr>
            <a:picLocks noChangeAspect="1"/>
          </p:cNvPicPr>
          <p:nvPr/>
        </p:nvPicPr>
        <p:blipFill>
          <a:blip r:embed="rId4"/>
          <a:stretch>
            <a:fillRect/>
          </a:stretch>
        </p:blipFill>
        <p:spPr>
          <a:xfrm>
            <a:off x="3282713" y="1016463"/>
            <a:ext cx="2753776" cy="3556800"/>
          </a:xfrm>
          <a:prstGeom prst="rect">
            <a:avLst/>
          </a:prstGeom>
        </p:spPr>
      </p:pic>
      <p:pic>
        <p:nvPicPr>
          <p:cNvPr id="4" name="Picture 3">
            <a:extLst>
              <a:ext uri="{FF2B5EF4-FFF2-40B4-BE49-F238E27FC236}">
                <a16:creationId xmlns:a16="http://schemas.microsoft.com/office/drawing/2014/main" id="{1B5D9BCF-42EB-457B-14E4-C6BD223DE748}"/>
              </a:ext>
            </a:extLst>
          </p:cNvPr>
          <p:cNvPicPr>
            <a:picLocks noChangeAspect="1"/>
          </p:cNvPicPr>
          <p:nvPr/>
        </p:nvPicPr>
        <p:blipFill>
          <a:blip r:embed="rId5"/>
          <a:stretch>
            <a:fillRect/>
          </a:stretch>
        </p:blipFill>
        <p:spPr>
          <a:xfrm>
            <a:off x="6196614" y="1017725"/>
            <a:ext cx="2751823" cy="3554275"/>
          </a:xfrm>
          <a:prstGeom prst="rect">
            <a:avLst/>
          </a:prstGeom>
        </p:spPr>
      </p:pic>
    </p:spTree>
    <p:extLst>
      <p:ext uri="{BB962C8B-B14F-4D97-AF65-F5344CB8AC3E}">
        <p14:creationId xmlns:p14="http://schemas.microsoft.com/office/powerpoint/2010/main" val="3823415001"/>
      </p:ext>
    </p:extLst>
  </p:cSld>
  <p:clrMapOvr>
    <a:masterClrMapping/>
  </p:clrMapOvr>
</p:sld>
</file>

<file path=ppt/theme/theme1.xml><?xml version="1.0" encoding="utf-8"?>
<a:theme xmlns:a="http://schemas.openxmlformats.org/drawingml/2006/main" name="Java Programming Workshop by Slidesgo">
  <a:themeElements>
    <a:clrScheme name="Simple Light">
      <a:dk1>
        <a:srgbClr val="FAFAFA"/>
      </a:dk1>
      <a:lt1>
        <a:srgbClr val="0E0E0E"/>
      </a:lt1>
      <a:dk2>
        <a:srgbClr val="2E2E2E"/>
      </a:dk2>
      <a:lt2>
        <a:srgbClr val="0F0F0F"/>
      </a:lt2>
      <a:accent1>
        <a:srgbClr val="00C3DA"/>
      </a:accent1>
      <a:accent2>
        <a:srgbClr val="0B8EDA"/>
      </a:accent2>
      <a:accent3>
        <a:srgbClr val="7800DA"/>
      </a:accent3>
      <a:accent4>
        <a:srgbClr val="DA0078"/>
      </a:accent4>
      <a:accent5>
        <a:srgbClr val="FFFFFF"/>
      </a:accent5>
      <a:accent6>
        <a:srgbClr val="FFFFFF"/>
      </a:accent6>
      <a:hlink>
        <a:srgbClr val="FAFAF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835</TotalTime>
  <Words>783</Words>
  <Application>Microsoft Macintosh PowerPoint</Application>
  <PresentationFormat>On-screen Show (16:9)</PresentationFormat>
  <Paragraphs>102</Paragraphs>
  <Slides>19</Slides>
  <Notes>19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Anton</vt:lpstr>
      <vt:lpstr>Times New Roman</vt:lpstr>
      <vt:lpstr>Helvetica Neue</vt:lpstr>
      <vt:lpstr>Catamaran</vt:lpstr>
      <vt:lpstr>Bebas Neue</vt:lpstr>
      <vt:lpstr>Arial</vt:lpstr>
      <vt:lpstr>Nunito Light</vt:lpstr>
      <vt:lpstr>Wingdings</vt:lpstr>
      <vt:lpstr>DM Sans</vt:lpstr>
      <vt:lpstr>Java Programming Workshop by Slidesgo</vt:lpstr>
      <vt:lpstr>      SURVEYPRO</vt:lpstr>
      <vt:lpstr>Table of contents</vt:lpstr>
      <vt:lpstr>Project Proposal</vt:lpstr>
      <vt:lpstr>Goals &amp; Target Users</vt:lpstr>
      <vt:lpstr>Requirements</vt:lpstr>
      <vt:lpstr>Functional Requirements &amp; Environmental Requirements</vt:lpstr>
      <vt:lpstr>Persona</vt:lpstr>
      <vt:lpstr>Storyboard</vt:lpstr>
      <vt:lpstr>Data Gathering</vt:lpstr>
      <vt:lpstr>Designing Alternatives</vt:lpstr>
      <vt:lpstr>Designing Alternatives</vt:lpstr>
      <vt:lpstr>PROTOTYPING</vt:lpstr>
      <vt:lpstr>Low- Fidelity And High – Fidelity Prototype</vt:lpstr>
      <vt:lpstr>Challenges</vt:lpstr>
      <vt:lpstr>SurveyPro Recording</vt:lpstr>
      <vt:lpstr>Evaluation</vt:lpstr>
      <vt:lpstr>Methods for Usability Testing</vt:lpstr>
      <vt:lpstr>Improvements Based On Feedbacks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3451      SURVEYPRO</dc:title>
  <cp:lastModifiedBy>MihirKumar Dilipbhai Patel</cp:lastModifiedBy>
  <cp:revision>69</cp:revision>
  <dcterms:modified xsi:type="dcterms:W3CDTF">2024-04-26T17:12:07Z</dcterms:modified>
</cp:coreProperties>
</file>